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0" r:id="rId4"/>
    <p:sldId id="258" r:id="rId5"/>
    <p:sldId id="269" r:id="rId6"/>
    <p:sldId id="259" r:id="rId7"/>
    <p:sldId id="272" r:id="rId8"/>
    <p:sldId id="275" r:id="rId9"/>
    <p:sldId id="273" r:id="rId10"/>
    <p:sldId id="274" r:id="rId11"/>
    <p:sldId id="262" r:id="rId12"/>
    <p:sldId id="263" r:id="rId13"/>
    <p:sldId id="279" r:id="rId14"/>
    <p:sldId id="264" r:id="rId15"/>
    <p:sldId id="276" r:id="rId16"/>
    <p:sldId id="278" r:id="rId17"/>
    <p:sldId id="268" r:id="rId18"/>
    <p:sldId id="277" r:id="rId19"/>
    <p:sldId id="261" r:id="rId20"/>
    <p:sldId id="266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3645" autoAdjust="0"/>
  </p:normalViewPr>
  <p:slideViewPr>
    <p:cSldViewPr snapToGrid="0">
      <p:cViewPr varScale="1">
        <p:scale>
          <a:sx n="104" d="100"/>
          <a:sy n="104" d="100"/>
        </p:scale>
        <p:origin x="8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B766C-E118-4E48-9C95-8C2930AE0E9A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640D9-DE02-497D-9861-60257A4B8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82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1: 40s 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 everyone, we are the medical team.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Violence against healthcare is becoming a common topic since COVID.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 may think about Luigi, but today we'll focus on those happened in hospitals.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project, we’ll analyze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where, when, and why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violence happens, and most importantly, how to mitigate it.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isn’t just about numbers; it’s about protecting people who save others. So let’s begin.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99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23FF2-D883-8DFB-0C38-8F012464D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C9D831-F20B-1CED-7256-6D85D5D97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332DE7-E1A4-1BEC-F351-D4B1262D1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11: 20s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last is the moon phase, which rejects the idea of ‘lunatic’.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quick summary so far: if you are a nurse working on Thursday in October when its 50F outside, may be consider taking a PTO?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E612C-C892-52FC-5B2A-3BAA774E52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55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12: 20s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Next, let’s focus on the location: people in clinical units like ED/ER are definitely living in a hard time, suffering more physical and verbal abuse.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 let’s step onto a more advanced level.</a:t>
            </a:r>
          </a:p>
          <a:p>
            <a:pPr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---------3.5 min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14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15: 50s</a:t>
            </a:r>
            <a:endParaRPr lang="en-US" sz="2800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also applied semantic analysis to process contributing factors and descriptions.</a:t>
            </a:r>
            <a:endParaRPr lang="en-US" sz="2800" b="0" dirty="0">
              <a:effectLst/>
            </a:endParaRPr>
          </a:p>
          <a:p>
            <a:pPr rtl="0">
              <a:buNone/>
            </a:pPr>
            <a:br>
              <a:rPr lang="en-US" sz="2800" b="0" dirty="0">
                <a:effectLst/>
              </a:rPr>
            </a:b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BERTopic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was used to group similar descriptions into themes.</a:t>
            </a:r>
            <a:endParaRPr lang="en-US" sz="2800" b="0" dirty="0">
              <a:effectLst/>
            </a:endParaRPr>
          </a:p>
          <a:p>
            <a:pPr rtl="0">
              <a:buNone/>
            </a:pPr>
            <a:br>
              <a:rPr lang="en-US" sz="2800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topic model was actually inspired by the showcase yesterday, in which one project used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ClinicalBERT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for medical prediction.</a:t>
            </a:r>
            <a:endParaRPr lang="en-US" sz="2800" b="0" dirty="0">
              <a:effectLst/>
            </a:endParaRPr>
          </a:p>
          <a:p>
            <a:pPr rtl="0">
              <a:buNone/>
            </a:pPr>
            <a:br>
              <a:rPr lang="en-US" sz="2800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Next, we created a correlation matrix to see how variables related to each other, which will be shown in a second.</a:t>
            </a:r>
            <a:endParaRPr lang="en-US" sz="2800" b="0" dirty="0">
              <a:effectLst/>
            </a:endParaRPr>
          </a:p>
          <a:p>
            <a:pPr rtl="0">
              <a:buNone/>
            </a:pPr>
            <a:br>
              <a:rPr lang="en-US" sz="2800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combining topics in binary flags with structured data, we are ready for the next level.</a:t>
            </a:r>
            <a:endParaRPr lang="en-US" sz="2800" b="0" dirty="0">
              <a:effectLst/>
            </a:endParaRPr>
          </a:p>
          <a:p>
            <a:pPr>
              <a:buNone/>
            </a:pPr>
            <a:br>
              <a:rPr lang="en-US" sz="2800" dirty="0"/>
            </a:b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72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F25F5-ADA2-53FB-3E78-7AF9CE014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6402-20C2-87B4-9194-624598F6F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30293-B97E-C9B8-9796-C691184BD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DA218-4B15-8670-218A-1884D7E79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4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44204-FED8-2BC3-7107-179B8F6AC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261743-885B-52EC-5C81-655360F1D1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7FE334-0F75-92C9-1AF3-AC16A4D04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17: 25s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Let’s focus on the severity column.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`aggressor` feature is the strongest predictor.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Certain types of violence might be associated with lower severity, same for the role of a person involved and higher temperature.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Most features (like `location`, `day`, `month`, `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day_of_week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`, `Moon Phase`, `topic`) show very weak correlations, which probably don’t significantly influence our target in a linear way.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F2E3D-D25D-6EE7-3D28-25C7288575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37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18: 50s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Eventually, we combine the semantic result with other structured data and run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model.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is a little concern, as we noticed the data is not balanced.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a result, the overall success rate is 78%.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model performs well at spotting "None" (Class 0), with 91% Precision.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for class 1 to 3 which represent moderate / mild / severe, the low F1 score means the model struggles with detecting them.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likely caused by class imbalance issues as we mentioned earlier.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92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6A2C7-6AF9-CA14-9668-86D4F5ACC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F69CDC-F75C-63D5-329F-876F17071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66818-9825-024D-8EE0-095A1074A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19: 20s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`Aggressor`, `Violence Type` and `text` are the most important factors for model prediction, so definitely keep those fields in the violence report form.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92812-1F7A-B6BB-912C-305A1D1A6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83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20: 20s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 we can finally answer the question: why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dunnit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From these two pie charts, we’ve successfully identified `communication`, `mental health challenges`, and `resource limitations` as major root causes.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96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21: 40s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summary, we were able to answer most questions from our stakeholders. 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Nurses are the most-impacted healthcare professions, and clinical units suffer a higher violence rate.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spcBef>
                <a:spcPts val="1000"/>
              </a:spcBef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root causes include communication breakdowns, mental health challenges, and resource limitations.</a:t>
            </a:r>
          </a:p>
          <a:p>
            <a:pPr rtl="0">
              <a:spcBef>
                <a:spcPts val="1000"/>
              </a:spcBef>
              <a:buNone/>
            </a:pPr>
            <a:endParaRPr lang="en-US" b="0" dirty="0">
              <a:effectLst/>
            </a:endParaRPr>
          </a:p>
          <a:p>
            <a:pPr rtl="0">
              <a:spcBef>
                <a:spcPts val="1000"/>
              </a:spcBef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Therefore, we propose three recommendations: staff training, mental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support,and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resource allocation. </a:t>
            </a:r>
            <a:endParaRPr lang="en-US" b="0" dirty="0">
              <a:effectLst/>
            </a:endParaRPr>
          </a:p>
          <a:p>
            <a:pPr rtl="0">
              <a:buNone/>
            </a:pPr>
            <a:endParaRPr lang="en-US" b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--------------------------------------</a:t>
            </a: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Policy details: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 Conflict resolution training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Have psychiatric nurses or social workers available in: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Emergency departments,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Geriatric wards,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Behavioral health floors.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Promote real-time intervention instead of reactive response.</a:t>
            </a: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Boost Staffing and Resource Allocation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Increase **staffing ratios** especially during peak hours and in psychiatric-adjacent units.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Provide **on-demand security** for vulnerable staff (e.g., overnight shifts, lone workers).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91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22: 30s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this is not the end.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terms of future data analysis, we can consider SMOTE for oversampling rare classes.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in the real world, it’s also important to support those impacted people and to build a safer workplace.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We’d like to thank the instructor and the previous two medical groups for sharing their brilliant insights. 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are open for questions now.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97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2: 25s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brief introduction about our workflow: we started by merging the given 9 datasets, clean and map into number, performing ML and semantic analysis, then combine for results.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https://edition.pagesuite.com/popovers/dynamic_article_popover.aspx?artguid=621e2c49-cc12-4c9d-ae5a-256f585eb81e&amp;appcode=BOSGLO&amp;eguid=a36d36f8-c987-4b93-81a1-d378a73f20d7&amp;pnum=106#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57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3: 25s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Across the dataset, we spotted 1517 valid cases since last year. (which is surprising to me given we are in Maine)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 we will predict severity, identifying high-risk roles/locations, and extracting hidden themes from descriptions.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27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4: 15s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begin with, let’s ask a quick question: who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dunnit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we can see, over 80% of violence is done by patients.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(Inpatient: stay overnight in a hospital for treatment; outpatient: without staying overnight)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70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768C0-568F-3533-9A66-26BCB429D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76A84-A1E0-B44F-81CF-C8E29B119A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5B9D80-FBB5-1E46-553E-FFAC5D2EC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5: 5s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unfortunately, nurses are the most impacted healthcare professions.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r>
              <a:rPr lang="en-US" dirty="0"/>
              <a:t>--------------------------------------</a:t>
            </a:r>
          </a:p>
          <a:p>
            <a:r>
              <a:rPr lang="en-US" dirty="0"/>
              <a:t>Answer Text Q3: 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Which healthcare professions are most impacted by violence?</a:t>
            </a:r>
          </a:p>
          <a:p>
            <a:endParaRPr lang="en-US" b="0" i="0" dirty="0">
              <a:effectLst/>
              <a:latin typeface="Courier New" panose="02070309020205020404" pitchFamily="49" charset="0"/>
            </a:endParaRPr>
          </a:p>
          <a:p>
            <a:r>
              <a:rPr lang="en-US" b="0" i="0" dirty="0">
                <a:effectLst/>
                <a:latin typeface="Courier New" panose="02070309020205020404" pitchFamily="49" charset="0"/>
              </a:rPr>
              <a:t>Mention the difficulty of processing those data, as multiple role are filled in one field, so we have to use regex to separate them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19942-CB14-8907-350C-D03EDE2E36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52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6 10s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leads to the next question, when those violence is more likely to happen?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Each hospital shows a different pattern in terms of months, 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68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52FBE-D0D4-23A0-97BD-B41A907C9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3BD15-F582-F101-EA57-606D2CF3E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F80DE3-7FA4-1B7B-3C1D-73EBB0DF0C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8: 10s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we combine them together, we can spot a higher tendency at business days.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8EFE4-BFBC-3A29-3B0F-DE27357C8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39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98F52-8F95-813C-DFB6-A9B24D2BB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3F6358-2BBB-3BCF-ED72-3F75D77E2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1B39FF-459D-0748-F1C5-E61760C5B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9: 15s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also take a closer look at the specific time, as one dataset provides it. It seems that violence maybe more likely to occur in the morning. 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(It is less reliable due to data size and report routine.)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3C3F6-D78C-F86D-2DC2-647CAD2A85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13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CAA20-B1B2-A90E-B2C3-C1AE7DF85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2582F-8B1E-07BE-F2DB-B25E0AB086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42BF2-8829-87A9-B1E3-9CCD8138B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10: 15s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also checked the weather pattern. 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 fact about this part: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used concurrency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lru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caching to accelerate the weather checking process, so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LeetCode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did work!</a:t>
            </a:r>
            <a:endParaRPr lang="en-US" b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r>
              <a:rPr lang="en-US" dirty="0"/>
              <a:t>--------------------------------------</a:t>
            </a:r>
          </a:p>
          <a:p>
            <a:pPr>
              <a:buNone/>
            </a:pPr>
            <a:endParaRPr lang="en-US" dirty="0"/>
          </a:p>
          <a:p>
            <a:pPr marL="228600" indent="-228600">
              <a:buAutoNum type="arabicPeriod" startAt="2"/>
            </a:pPr>
            <a:r>
              <a:rPr lang="en-US" dirty="0"/>
              <a:t>**"Rainy Day Blues"** – A colloquial term for feeling down or irritable due to prolonged rain or gloomy weather.3.  **"Seasonal Affective Disorder (SAD)" ** (in some cases) – Though SAD is primarily linked to lack of sunlight in winter, extreme weather can similarly affect mood.</a:t>
            </a:r>
          </a:p>
          <a:p>
            <a:pPr marL="0" indent="0">
              <a:buNone/>
            </a:pPr>
            <a:r>
              <a:rPr lang="en-US" dirty="0"/>
              <a:t>Explain why we want to analyze this part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F4910-1034-7B5A-A056-45E0773BB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55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B048-8036-2D8A-5D78-D3B20351C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C425F-51CF-E9CD-3845-844BBDC40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EF80D-80ED-C10C-1F00-7F46378A8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99B78-988D-E14F-5D1A-C01434C5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F5FEC-509C-E3F2-2A6D-5DC71CA5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76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86D21-C158-39E0-642F-0DE5BC4F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9DC15C-6216-2A32-BE18-DD15ED28B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19E58-9C91-41F9-E11A-6316859D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CD9F8-5CC4-60F4-4599-F5A4F410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F9F29-750C-B7C7-BA85-77C6F37C2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3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3F5EAC-4EE6-DA95-8C1A-20DF99C07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62B37-6B3C-A18E-473A-E32ACD714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69357-53DC-3BB0-E652-CD3601C1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D420F-A019-EFDE-04F7-C3A987D7A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F05BE-CAC6-539E-93A7-24C5CA629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1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1C90A-26BB-278F-D0ED-F911A840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3ADCE-4B57-9673-A103-D2DB08255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A8BA6-C150-93D2-20C7-58FF86DE8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FBB3E-EF33-AC3F-B48F-E310794C2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1BE16-858E-99C3-5071-27EF6566F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34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C1A41-BAE0-410A-EF35-73E58D29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B4921-BC3A-1430-3ACD-A86C27EC3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7D5D6-12C8-308B-F379-0E2777A94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34C52-9E35-4939-FCB5-DD3C2039D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2CC16-CD87-8210-2152-16AF0824B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69B7F-847B-03A3-50E9-E16EFEADB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64451-D125-18ED-7A11-5CFE4E6AC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35CBC-B7E9-7A09-DE2D-17D7CCEEF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A71F5-4CDE-6F6D-62D3-A7B5B9B7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73FE9-43F4-F704-71FE-04F35228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79619-512C-BEC6-4AA9-E47DAC21A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1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362-2864-068C-3E88-15D13D55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BE9F7-32C4-B0E0-4C10-68D9D0B72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E8B5A-7A50-0D94-9C7E-60AA3CBB3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6B5655-7BF0-B6B5-3D67-FCFF9B3330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3C6083-43DE-550F-7F60-FA45E5065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23CD9E-FFD7-C678-A89D-4A7466FCE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CEBE1D-E5F3-E1DD-1D9B-30E3A9D2C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EA2CE6-9780-F658-AC6F-41ABA3761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34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4E43E-F56A-0D3E-2149-F0DC66ECB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CA879E-1397-EFF0-8C9E-AFB1F3A23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EB87B-B013-2A43-A019-D38174000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26707-086F-4AD5-0C48-2BC2837E2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178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FFDF85-226F-493B-A587-414DEA87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37596-ACA5-4673-74FA-267C36598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5A653-836D-5725-89AE-F786A455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5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35719-A6FC-1968-3DBA-8AD0A3A1F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A1FF9-9BF3-F155-9991-68ED574CD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2A822F-2991-C315-5AE2-28DEE4E36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93870-7E0E-75A5-4E16-0A8A3DB76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A799-2A37-94BE-2A2F-42157934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1DA6A-2635-F1C2-93E0-9F46EEE2E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73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6180-ABD6-D49D-4605-7E0ACF5DA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75F366-0D90-501A-064B-DCB5D59A13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6E5C5-CA9F-B2FC-66F6-10A5CEE6D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55120-B45A-B865-DEE3-43FC1DCD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31D4D-D94E-D59A-2E80-C2EB0BDC9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22328-A4BE-50B5-60E7-F34AEF72D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29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C2306-DA8F-5ECF-EFFE-00C0CF47E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E0BA2-8C80-F51A-B780-F5016F0E7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E8706-8AEF-AF26-97F6-5AA6A7B32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E501CA-94B7-40D1-8562-EA41A15AD6E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67AED-DA3A-2356-7E8C-506AEF404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18A34-95A7-CE8F-124D-4856D143D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70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microsoft.com/office/2007/relationships/hdphoto" Target="../media/hdphoto7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45.png"/><Relationship Id="rId4" Type="http://schemas.microsoft.com/office/2007/relationships/hdphoto" Target="../media/hdphoto8.wdp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DD9A1B-23F2-4443-B0D4-00FF72D27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5A69CBB-DA63-440A-B853-88D42A6F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60" y="873720"/>
            <a:ext cx="10534650" cy="4962109"/>
          </a:xfrm>
          <a:custGeom>
            <a:avLst/>
            <a:gdLst>
              <a:gd name="connsiteX0" fmla="*/ 6180200 w 10534650"/>
              <a:gd name="connsiteY0" fmla="*/ 4801197 h 4962109"/>
              <a:gd name="connsiteX1" fmla="*/ 6147637 w 10534650"/>
              <a:gd name="connsiteY1" fmla="*/ 4805291 h 4962109"/>
              <a:gd name="connsiteX2" fmla="*/ 6164640 w 10534650"/>
              <a:gd name="connsiteY2" fmla="*/ 4804893 h 4962109"/>
              <a:gd name="connsiteX3" fmla="*/ 6180200 w 10534650"/>
              <a:gd name="connsiteY3" fmla="*/ 4801197 h 4962109"/>
              <a:gd name="connsiteX4" fmla="*/ 5969537 w 10534650"/>
              <a:gd name="connsiteY4" fmla="*/ 4731750 h 4962109"/>
              <a:gd name="connsiteX5" fmla="*/ 5980870 w 10534650"/>
              <a:gd name="connsiteY5" fmla="*/ 4743324 h 4962109"/>
              <a:gd name="connsiteX6" fmla="*/ 5980870 w 10534650"/>
              <a:gd name="connsiteY6" fmla="*/ 4743323 h 4962109"/>
              <a:gd name="connsiteX7" fmla="*/ 6712815 w 10534650"/>
              <a:gd name="connsiteY7" fmla="*/ 4676908 h 4962109"/>
              <a:gd name="connsiteX8" fmla="*/ 6712815 w 10534650"/>
              <a:gd name="connsiteY8" fmla="*/ 4676909 h 4962109"/>
              <a:gd name="connsiteX9" fmla="*/ 6734605 w 10534650"/>
              <a:gd name="connsiteY9" fmla="*/ 4700281 h 4962109"/>
              <a:gd name="connsiteX10" fmla="*/ 6712815 w 10534650"/>
              <a:gd name="connsiteY10" fmla="*/ 4676908 h 4962109"/>
              <a:gd name="connsiteX11" fmla="*/ 5236566 w 10534650"/>
              <a:gd name="connsiteY11" fmla="*/ 4571169 h 4962109"/>
              <a:gd name="connsiteX12" fmla="*/ 5264294 w 10534650"/>
              <a:gd name="connsiteY12" fmla="*/ 4579674 h 4962109"/>
              <a:gd name="connsiteX13" fmla="*/ 5280204 w 10534650"/>
              <a:gd name="connsiteY13" fmla="*/ 4586908 h 4962109"/>
              <a:gd name="connsiteX14" fmla="*/ 5280336 w 10534650"/>
              <a:gd name="connsiteY14" fmla="*/ 4586967 h 4962109"/>
              <a:gd name="connsiteX15" fmla="*/ 5294396 w 10534650"/>
              <a:gd name="connsiteY15" fmla="*/ 4593609 h 4962109"/>
              <a:gd name="connsiteX16" fmla="*/ 5296104 w 10534650"/>
              <a:gd name="connsiteY16" fmla="*/ 4594130 h 4962109"/>
              <a:gd name="connsiteX17" fmla="*/ 5301566 w 10534650"/>
              <a:gd name="connsiteY17" fmla="*/ 4596610 h 4962109"/>
              <a:gd name="connsiteX18" fmla="*/ 5323749 w 10534650"/>
              <a:gd name="connsiteY18" fmla="*/ 4602562 h 4962109"/>
              <a:gd name="connsiteX19" fmla="*/ 5296104 w 10534650"/>
              <a:gd name="connsiteY19" fmla="*/ 4594130 h 4962109"/>
              <a:gd name="connsiteX20" fmla="*/ 5280336 w 10534650"/>
              <a:gd name="connsiteY20" fmla="*/ 4586967 h 4962109"/>
              <a:gd name="connsiteX21" fmla="*/ 5266003 w 10534650"/>
              <a:gd name="connsiteY21" fmla="*/ 4580197 h 4962109"/>
              <a:gd name="connsiteX22" fmla="*/ 5264294 w 10534650"/>
              <a:gd name="connsiteY22" fmla="*/ 4579674 h 4962109"/>
              <a:gd name="connsiteX23" fmla="*/ 5258823 w 10534650"/>
              <a:gd name="connsiteY23" fmla="*/ 4577184 h 4962109"/>
              <a:gd name="connsiteX24" fmla="*/ 5236566 w 10534650"/>
              <a:gd name="connsiteY24" fmla="*/ 4571169 h 4962109"/>
              <a:gd name="connsiteX25" fmla="*/ 5514391 w 10534650"/>
              <a:gd name="connsiteY25" fmla="*/ 4562409 h 4962109"/>
              <a:gd name="connsiteX26" fmla="*/ 5571581 w 10534650"/>
              <a:gd name="connsiteY26" fmla="*/ 4569638 h 4962109"/>
              <a:gd name="connsiteX27" fmla="*/ 5542458 w 10534650"/>
              <a:gd name="connsiteY27" fmla="*/ 4562909 h 4962109"/>
              <a:gd name="connsiteX28" fmla="*/ 5514391 w 10534650"/>
              <a:gd name="connsiteY28" fmla="*/ 4562409 h 4962109"/>
              <a:gd name="connsiteX29" fmla="*/ 3097094 w 10534650"/>
              <a:gd name="connsiteY29" fmla="*/ 4429045 h 4962109"/>
              <a:gd name="connsiteX30" fmla="*/ 3088347 w 10534650"/>
              <a:gd name="connsiteY30" fmla="*/ 4439791 h 4962109"/>
              <a:gd name="connsiteX31" fmla="*/ 3072652 w 10534650"/>
              <a:gd name="connsiteY31" fmla="*/ 4457084 h 4962109"/>
              <a:gd name="connsiteX32" fmla="*/ 3053825 w 10534650"/>
              <a:gd name="connsiteY32" fmla="*/ 4465207 h 4962109"/>
              <a:gd name="connsiteX33" fmla="*/ 3088348 w 10534650"/>
              <a:gd name="connsiteY33" fmla="*/ 4439791 h 4962109"/>
              <a:gd name="connsiteX34" fmla="*/ 4090071 w 10534650"/>
              <a:gd name="connsiteY34" fmla="*/ 4402823 h 4962109"/>
              <a:gd name="connsiteX35" fmla="*/ 4105672 w 10534650"/>
              <a:gd name="connsiteY35" fmla="*/ 4404644 h 4962109"/>
              <a:gd name="connsiteX36" fmla="*/ 4121173 w 10534650"/>
              <a:gd name="connsiteY36" fmla="*/ 4414076 h 4962109"/>
              <a:gd name="connsiteX37" fmla="*/ 4105673 w 10534650"/>
              <a:gd name="connsiteY37" fmla="*/ 4404644 h 4962109"/>
              <a:gd name="connsiteX38" fmla="*/ 4105672 w 10534650"/>
              <a:gd name="connsiteY38" fmla="*/ 4404644 h 4962109"/>
              <a:gd name="connsiteX39" fmla="*/ 4105672 w 10534650"/>
              <a:gd name="connsiteY39" fmla="*/ 4404644 h 4962109"/>
              <a:gd name="connsiteX40" fmla="*/ 4090071 w 10534650"/>
              <a:gd name="connsiteY40" fmla="*/ 4402823 h 4962109"/>
              <a:gd name="connsiteX41" fmla="*/ 3874703 w 10534650"/>
              <a:gd name="connsiteY41" fmla="*/ 4390456 h 4962109"/>
              <a:gd name="connsiteX42" fmla="*/ 3921126 w 10534650"/>
              <a:gd name="connsiteY42" fmla="*/ 4417222 h 4962109"/>
              <a:gd name="connsiteX43" fmla="*/ 3896594 w 10534650"/>
              <a:gd name="connsiteY43" fmla="*/ 4409211 h 4962109"/>
              <a:gd name="connsiteX44" fmla="*/ 3874703 w 10534650"/>
              <a:gd name="connsiteY44" fmla="*/ 4390456 h 4962109"/>
              <a:gd name="connsiteX45" fmla="*/ 7873706 w 10534650"/>
              <a:gd name="connsiteY45" fmla="*/ 4301238 h 4962109"/>
              <a:gd name="connsiteX46" fmla="*/ 7892206 w 10534650"/>
              <a:gd name="connsiteY46" fmla="*/ 4317039 h 4962109"/>
              <a:gd name="connsiteX47" fmla="*/ 7899880 w 10534650"/>
              <a:gd name="connsiteY47" fmla="*/ 4320773 h 4962109"/>
              <a:gd name="connsiteX48" fmla="*/ 7892205 w 10534650"/>
              <a:gd name="connsiteY48" fmla="*/ 4317038 h 4962109"/>
              <a:gd name="connsiteX49" fmla="*/ 7873706 w 10534650"/>
              <a:gd name="connsiteY49" fmla="*/ 4301238 h 4962109"/>
              <a:gd name="connsiteX50" fmla="*/ 1456506 w 10534650"/>
              <a:gd name="connsiteY50" fmla="*/ 3863438 h 4962109"/>
              <a:gd name="connsiteX51" fmla="*/ 1442667 w 10534650"/>
              <a:gd name="connsiteY51" fmla="*/ 3867764 h 4962109"/>
              <a:gd name="connsiteX52" fmla="*/ 1397372 w 10534650"/>
              <a:gd name="connsiteY52" fmla="*/ 3890362 h 4962109"/>
              <a:gd name="connsiteX53" fmla="*/ 1442668 w 10534650"/>
              <a:gd name="connsiteY53" fmla="*/ 3867764 h 4962109"/>
              <a:gd name="connsiteX54" fmla="*/ 1071905 w 10534650"/>
              <a:gd name="connsiteY54" fmla="*/ 3816123 h 4962109"/>
              <a:gd name="connsiteX55" fmla="*/ 1062478 w 10534650"/>
              <a:gd name="connsiteY55" fmla="*/ 3818725 h 4962109"/>
              <a:gd name="connsiteX56" fmla="*/ 1022563 w 10534650"/>
              <a:gd name="connsiteY56" fmla="*/ 3825445 h 4962109"/>
              <a:gd name="connsiteX57" fmla="*/ 1062480 w 10534650"/>
              <a:gd name="connsiteY57" fmla="*/ 3818725 h 4962109"/>
              <a:gd name="connsiteX58" fmla="*/ 1209869 w 10534650"/>
              <a:gd name="connsiteY58" fmla="*/ 3815014 h 4962109"/>
              <a:gd name="connsiteX59" fmla="*/ 1257364 w 10534650"/>
              <a:gd name="connsiteY59" fmla="*/ 3832567 h 4962109"/>
              <a:gd name="connsiteX60" fmla="*/ 1209869 w 10534650"/>
              <a:gd name="connsiteY60" fmla="*/ 3815014 h 4962109"/>
              <a:gd name="connsiteX61" fmla="*/ 0 w 10534650"/>
              <a:gd name="connsiteY61" fmla="*/ 0 h 4962109"/>
              <a:gd name="connsiteX62" fmla="*/ 10534650 w 10534650"/>
              <a:gd name="connsiteY62" fmla="*/ 0 h 4962109"/>
              <a:gd name="connsiteX63" fmla="*/ 10534650 w 10534650"/>
              <a:gd name="connsiteY63" fmla="*/ 3353931 h 4962109"/>
              <a:gd name="connsiteX64" fmla="*/ 10495227 w 10534650"/>
              <a:gd name="connsiteY64" fmla="*/ 3401247 h 4962109"/>
              <a:gd name="connsiteX65" fmla="*/ 10463118 w 10534650"/>
              <a:gd name="connsiteY65" fmla="*/ 3434133 h 4962109"/>
              <a:gd name="connsiteX66" fmla="*/ 10378879 w 10534650"/>
              <a:gd name="connsiteY66" fmla="*/ 3472380 h 4962109"/>
              <a:gd name="connsiteX67" fmla="*/ 10304799 w 10534650"/>
              <a:gd name="connsiteY67" fmla="*/ 3500370 h 4962109"/>
              <a:gd name="connsiteX68" fmla="*/ 10250242 w 10534650"/>
              <a:gd name="connsiteY68" fmla="*/ 3533216 h 4962109"/>
              <a:gd name="connsiteX69" fmla="*/ 10204013 w 10534650"/>
              <a:gd name="connsiteY69" fmla="*/ 3563655 h 4962109"/>
              <a:gd name="connsiteX70" fmla="*/ 10098588 w 10534650"/>
              <a:gd name="connsiteY70" fmla="*/ 3643324 h 4962109"/>
              <a:gd name="connsiteX71" fmla="*/ 9983369 w 10534650"/>
              <a:gd name="connsiteY71" fmla="*/ 3708784 h 4962109"/>
              <a:gd name="connsiteX72" fmla="*/ 9888637 w 10534650"/>
              <a:gd name="connsiteY72" fmla="*/ 3792146 h 4962109"/>
              <a:gd name="connsiteX73" fmla="*/ 9848780 w 10534650"/>
              <a:gd name="connsiteY73" fmla="*/ 3838049 h 4962109"/>
              <a:gd name="connsiteX74" fmla="*/ 9769701 w 10534650"/>
              <a:gd name="connsiteY74" fmla="*/ 3865885 h 4962109"/>
              <a:gd name="connsiteX75" fmla="*/ 9682888 w 10534650"/>
              <a:gd name="connsiteY75" fmla="*/ 3911938 h 4962109"/>
              <a:gd name="connsiteX76" fmla="*/ 9620297 w 10534650"/>
              <a:gd name="connsiteY76" fmla="*/ 3959262 h 4962109"/>
              <a:gd name="connsiteX77" fmla="*/ 9572344 w 10534650"/>
              <a:gd name="connsiteY77" fmla="*/ 3990515 h 4962109"/>
              <a:gd name="connsiteX78" fmla="*/ 9505537 w 10534650"/>
              <a:gd name="connsiteY78" fmla="*/ 4020672 h 4962109"/>
              <a:gd name="connsiteX79" fmla="*/ 9437819 w 10534650"/>
              <a:gd name="connsiteY79" fmla="*/ 4061525 h 4962109"/>
              <a:gd name="connsiteX80" fmla="*/ 9404527 w 10534650"/>
              <a:gd name="connsiteY80" fmla="*/ 4087281 h 4962109"/>
              <a:gd name="connsiteX81" fmla="*/ 9340611 w 10534650"/>
              <a:gd name="connsiteY81" fmla="*/ 4129506 h 4962109"/>
              <a:gd name="connsiteX82" fmla="*/ 9275062 w 10534650"/>
              <a:gd name="connsiteY82" fmla="*/ 4168468 h 4962109"/>
              <a:gd name="connsiteX83" fmla="*/ 9154049 w 10534650"/>
              <a:gd name="connsiteY83" fmla="*/ 4209968 h 4962109"/>
              <a:gd name="connsiteX84" fmla="*/ 9041981 w 10534650"/>
              <a:gd name="connsiteY84" fmla="*/ 4275454 h 4962109"/>
              <a:gd name="connsiteX85" fmla="*/ 8953407 w 10534650"/>
              <a:gd name="connsiteY85" fmla="*/ 4322870 h 4962109"/>
              <a:gd name="connsiteX86" fmla="*/ 8901537 w 10534650"/>
              <a:gd name="connsiteY86" fmla="*/ 4354413 h 4962109"/>
              <a:gd name="connsiteX87" fmla="*/ 8805370 w 10534650"/>
              <a:gd name="connsiteY87" fmla="*/ 4426175 h 4962109"/>
              <a:gd name="connsiteX88" fmla="*/ 8658874 w 10534650"/>
              <a:gd name="connsiteY88" fmla="*/ 4498599 h 4962109"/>
              <a:gd name="connsiteX89" fmla="*/ 8570718 w 10534650"/>
              <a:gd name="connsiteY89" fmla="*/ 4537136 h 4962109"/>
              <a:gd name="connsiteX90" fmla="*/ 8382959 w 10534650"/>
              <a:gd name="connsiteY90" fmla="*/ 4591539 h 4962109"/>
              <a:gd name="connsiteX91" fmla="*/ 8322237 w 10534650"/>
              <a:gd name="connsiteY91" fmla="*/ 4611347 h 4962109"/>
              <a:gd name="connsiteX92" fmla="*/ 8253574 w 10534650"/>
              <a:gd name="connsiteY92" fmla="*/ 4622451 h 4962109"/>
              <a:gd name="connsiteX93" fmla="*/ 8142452 w 10534650"/>
              <a:gd name="connsiteY93" fmla="*/ 4652191 h 4962109"/>
              <a:gd name="connsiteX94" fmla="*/ 7926082 w 10534650"/>
              <a:gd name="connsiteY94" fmla="*/ 4701680 h 4962109"/>
              <a:gd name="connsiteX95" fmla="*/ 7878875 w 10534650"/>
              <a:gd name="connsiteY95" fmla="*/ 4708305 h 4962109"/>
              <a:gd name="connsiteX96" fmla="*/ 7757501 w 10534650"/>
              <a:gd name="connsiteY96" fmla="*/ 4741432 h 4962109"/>
              <a:gd name="connsiteX97" fmla="*/ 7684511 w 10534650"/>
              <a:gd name="connsiteY97" fmla="*/ 4764301 h 4962109"/>
              <a:gd name="connsiteX98" fmla="*/ 7624515 w 10534650"/>
              <a:gd name="connsiteY98" fmla="*/ 4776179 h 4962109"/>
              <a:gd name="connsiteX99" fmla="*/ 7571930 w 10534650"/>
              <a:gd name="connsiteY99" fmla="*/ 4780027 h 4962109"/>
              <a:gd name="connsiteX100" fmla="*/ 7432402 w 10534650"/>
              <a:gd name="connsiteY100" fmla="*/ 4807278 h 4962109"/>
              <a:gd name="connsiteX101" fmla="*/ 7376754 w 10534650"/>
              <a:gd name="connsiteY101" fmla="*/ 4817968 h 4962109"/>
              <a:gd name="connsiteX102" fmla="*/ 7231546 w 10534650"/>
              <a:gd name="connsiteY102" fmla="*/ 4857825 h 4962109"/>
              <a:gd name="connsiteX103" fmla="*/ 7109089 w 10534650"/>
              <a:gd name="connsiteY103" fmla="*/ 4882341 h 4962109"/>
              <a:gd name="connsiteX104" fmla="*/ 7057788 w 10534650"/>
              <a:gd name="connsiteY104" fmla="*/ 4894624 h 4962109"/>
              <a:gd name="connsiteX105" fmla="*/ 6941125 w 10534650"/>
              <a:gd name="connsiteY105" fmla="*/ 4913041 h 4962109"/>
              <a:gd name="connsiteX106" fmla="*/ 6874857 w 10534650"/>
              <a:gd name="connsiteY106" fmla="*/ 4927091 h 4962109"/>
              <a:gd name="connsiteX107" fmla="*/ 6714789 w 10534650"/>
              <a:gd name="connsiteY107" fmla="*/ 4937175 h 4962109"/>
              <a:gd name="connsiteX108" fmla="*/ 6549597 w 10534650"/>
              <a:gd name="connsiteY108" fmla="*/ 4946170 h 4962109"/>
              <a:gd name="connsiteX109" fmla="*/ 6459201 w 10534650"/>
              <a:gd name="connsiteY109" fmla="*/ 4946704 h 4962109"/>
              <a:gd name="connsiteX110" fmla="*/ 6379993 w 10534650"/>
              <a:gd name="connsiteY110" fmla="*/ 4951898 h 4962109"/>
              <a:gd name="connsiteX111" fmla="*/ 6311205 w 10534650"/>
              <a:gd name="connsiteY111" fmla="*/ 4953901 h 4962109"/>
              <a:gd name="connsiteX112" fmla="*/ 6201505 w 10534650"/>
              <a:gd name="connsiteY112" fmla="*/ 4959986 h 4962109"/>
              <a:gd name="connsiteX113" fmla="*/ 6156018 w 10534650"/>
              <a:gd name="connsiteY113" fmla="*/ 4960421 h 4962109"/>
              <a:gd name="connsiteX114" fmla="*/ 6049276 w 10534650"/>
              <a:gd name="connsiteY114" fmla="*/ 4952977 h 4962109"/>
              <a:gd name="connsiteX115" fmla="*/ 6012280 w 10534650"/>
              <a:gd name="connsiteY115" fmla="*/ 4948608 h 4962109"/>
              <a:gd name="connsiteX116" fmla="*/ 5942361 w 10534650"/>
              <a:gd name="connsiteY116" fmla="*/ 4920847 h 4962109"/>
              <a:gd name="connsiteX117" fmla="*/ 5933980 w 10534650"/>
              <a:gd name="connsiteY117" fmla="*/ 4918608 h 4962109"/>
              <a:gd name="connsiteX118" fmla="*/ 5887681 w 10534650"/>
              <a:gd name="connsiteY118" fmla="*/ 4906368 h 4962109"/>
              <a:gd name="connsiteX119" fmla="*/ 5862209 w 10534650"/>
              <a:gd name="connsiteY119" fmla="*/ 4901667 h 4962109"/>
              <a:gd name="connsiteX120" fmla="*/ 5765973 w 10534650"/>
              <a:gd name="connsiteY120" fmla="*/ 4876200 h 4962109"/>
              <a:gd name="connsiteX121" fmla="*/ 5710431 w 10534650"/>
              <a:gd name="connsiteY121" fmla="*/ 4863519 h 4962109"/>
              <a:gd name="connsiteX122" fmla="*/ 5664908 w 10534650"/>
              <a:gd name="connsiteY122" fmla="*/ 4861723 h 4962109"/>
              <a:gd name="connsiteX123" fmla="*/ 5585007 w 10534650"/>
              <a:gd name="connsiteY123" fmla="*/ 4857960 h 4962109"/>
              <a:gd name="connsiteX124" fmla="*/ 5559231 w 10534650"/>
              <a:gd name="connsiteY124" fmla="*/ 4860477 h 4962109"/>
              <a:gd name="connsiteX125" fmla="*/ 5444811 w 10534650"/>
              <a:gd name="connsiteY125" fmla="*/ 4840451 h 4962109"/>
              <a:gd name="connsiteX126" fmla="*/ 5379124 w 10534650"/>
              <a:gd name="connsiteY126" fmla="*/ 4835057 h 4962109"/>
              <a:gd name="connsiteX127" fmla="*/ 5306093 w 10534650"/>
              <a:gd name="connsiteY127" fmla="*/ 4814877 h 4962109"/>
              <a:gd name="connsiteX128" fmla="*/ 5284433 w 10534650"/>
              <a:gd name="connsiteY128" fmla="*/ 4814147 h 4962109"/>
              <a:gd name="connsiteX129" fmla="*/ 5260152 w 10534650"/>
              <a:gd name="connsiteY129" fmla="*/ 4813796 h 4962109"/>
              <a:gd name="connsiteX130" fmla="*/ 5185829 w 10534650"/>
              <a:gd name="connsiteY130" fmla="*/ 4809858 h 4962109"/>
              <a:gd name="connsiteX131" fmla="*/ 5140387 w 10534650"/>
              <a:gd name="connsiteY131" fmla="*/ 4812334 h 4962109"/>
              <a:gd name="connsiteX132" fmla="*/ 5054734 w 10534650"/>
              <a:gd name="connsiteY132" fmla="*/ 4803174 h 4962109"/>
              <a:gd name="connsiteX133" fmla="*/ 5022638 w 10534650"/>
              <a:gd name="connsiteY133" fmla="*/ 4805814 h 4962109"/>
              <a:gd name="connsiteX134" fmla="*/ 4942261 w 10534650"/>
              <a:gd name="connsiteY134" fmla="*/ 4800907 h 4962109"/>
              <a:gd name="connsiteX135" fmla="*/ 4870420 w 10534650"/>
              <a:gd name="connsiteY135" fmla="*/ 4793240 h 4962109"/>
              <a:gd name="connsiteX136" fmla="*/ 4800874 w 10534650"/>
              <a:gd name="connsiteY136" fmla="*/ 4789997 h 4962109"/>
              <a:gd name="connsiteX137" fmla="*/ 4750778 w 10534650"/>
              <a:gd name="connsiteY137" fmla="*/ 4792713 h 4962109"/>
              <a:gd name="connsiteX138" fmla="*/ 4696598 w 10534650"/>
              <a:gd name="connsiteY138" fmla="*/ 4792741 h 4962109"/>
              <a:gd name="connsiteX139" fmla="*/ 4546427 w 10534650"/>
              <a:gd name="connsiteY139" fmla="*/ 4804612 h 4962109"/>
              <a:gd name="connsiteX140" fmla="*/ 4519273 w 10534650"/>
              <a:gd name="connsiteY140" fmla="*/ 4797386 h 4962109"/>
              <a:gd name="connsiteX141" fmla="*/ 4363361 w 10534650"/>
              <a:gd name="connsiteY141" fmla="*/ 4781778 h 4962109"/>
              <a:gd name="connsiteX142" fmla="*/ 4329354 w 10534650"/>
              <a:gd name="connsiteY142" fmla="*/ 4779838 h 4962109"/>
              <a:gd name="connsiteX143" fmla="*/ 4239595 w 10534650"/>
              <a:gd name="connsiteY143" fmla="*/ 4751840 h 4962109"/>
              <a:gd name="connsiteX144" fmla="*/ 4096514 w 10534650"/>
              <a:gd name="connsiteY144" fmla="*/ 4776811 h 4962109"/>
              <a:gd name="connsiteX145" fmla="*/ 3961888 w 10534650"/>
              <a:gd name="connsiteY145" fmla="*/ 4811077 h 4962109"/>
              <a:gd name="connsiteX146" fmla="*/ 3944891 w 10534650"/>
              <a:gd name="connsiteY146" fmla="*/ 4815486 h 4962109"/>
              <a:gd name="connsiteX147" fmla="*/ 3896970 w 10534650"/>
              <a:gd name="connsiteY147" fmla="*/ 4821693 h 4962109"/>
              <a:gd name="connsiteX148" fmla="*/ 3838196 w 10534650"/>
              <a:gd name="connsiteY148" fmla="*/ 4821037 h 4962109"/>
              <a:gd name="connsiteX149" fmla="*/ 3800670 w 10534650"/>
              <a:gd name="connsiteY149" fmla="*/ 4823403 h 4962109"/>
              <a:gd name="connsiteX150" fmla="*/ 3797857 w 10534650"/>
              <a:gd name="connsiteY150" fmla="*/ 4823456 h 4962109"/>
              <a:gd name="connsiteX151" fmla="*/ 3740361 w 10534650"/>
              <a:gd name="connsiteY151" fmla="*/ 4819547 h 4962109"/>
              <a:gd name="connsiteX152" fmla="*/ 3733853 w 10534650"/>
              <a:gd name="connsiteY152" fmla="*/ 4818257 h 4962109"/>
              <a:gd name="connsiteX153" fmla="*/ 3704618 w 10534650"/>
              <a:gd name="connsiteY153" fmla="*/ 4809915 h 4962109"/>
              <a:gd name="connsiteX154" fmla="*/ 3622533 w 10534650"/>
              <a:gd name="connsiteY154" fmla="*/ 4789121 h 4962109"/>
              <a:gd name="connsiteX155" fmla="*/ 3545207 w 10534650"/>
              <a:gd name="connsiteY155" fmla="*/ 4769391 h 4962109"/>
              <a:gd name="connsiteX156" fmla="*/ 3519303 w 10534650"/>
              <a:gd name="connsiteY156" fmla="*/ 4784698 h 4962109"/>
              <a:gd name="connsiteX157" fmla="*/ 3480065 w 10534650"/>
              <a:gd name="connsiteY157" fmla="*/ 4796876 h 4962109"/>
              <a:gd name="connsiteX158" fmla="*/ 3438793 w 10534650"/>
              <a:gd name="connsiteY158" fmla="*/ 4776257 h 4962109"/>
              <a:gd name="connsiteX159" fmla="*/ 3341926 w 10534650"/>
              <a:gd name="connsiteY159" fmla="*/ 4732751 h 4962109"/>
              <a:gd name="connsiteX160" fmla="*/ 3279243 w 10534650"/>
              <a:gd name="connsiteY160" fmla="*/ 4726817 h 4962109"/>
              <a:gd name="connsiteX161" fmla="*/ 3143823 w 10534650"/>
              <a:gd name="connsiteY161" fmla="*/ 4701842 h 4962109"/>
              <a:gd name="connsiteX162" fmla="*/ 3056138 w 10534650"/>
              <a:gd name="connsiteY162" fmla="*/ 4673429 h 4962109"/>
              <a:gd name="connsiteX163" fmla="*/ 2993770 w 10534650"/>
              <a:gd name="connsiteY163" fmla="*/ 4643771 h 4962109"/>
              <a:gd name="connsiteX164" fmla="*/ 2904225 w 10534650"/>
              <a:gd name="connsiteY164" fmla="*/ 4604470 h 4962109"/>
              <a:gd name="connsiteX165" fmla="*/ 2813231 w 10534650"/>
              <a:gd name="connsiteY165" fmla="*/ 4581028 h 4962109"/>
              <a:gd name="connsiteX166" fmla="*/ 2748028 w 10534650"/>
              <a:gd name="connsiteY166" fmla="*/ 4554886 h 4962109"/>
              <a:gd name="connsiteX167" fmla="*/ 2667581 w 10534650"/>
              <a:gd name="connsiteY167" fmla="*/ 4534574 h 4962109"/>
              <a:gd name="connsiteX168" fmla="*/ 2599283 w 10534650"/>
              <a:gd name="connsiteY168" fmla="*/ 4529376 h 4962109"/>
              <a:gd name="connsiteX169" fmla="*/ 2491986 w 10534650"/>
              <a:gd name="connsiteY169" fmla="*/ 4524678 h 4962109"/>
              <a:gd name="connsiteX170" fmla="*/ 2363895 w 10534650"/>
              <a:gd name="connsiteY170" fmla="*/ 4471069 h 4962109"/>
              <a:gd name="connsiteX171" fmla="*/ 2311566 w 10534650"/>
              <a:gd name="connsiteY171" fmla="*/ 4457491 h 4962109"/>
              <a:gd name="connsiteX172" fmla="*/ 2262011 w 10534650"/>
              <a:gd name="connsiteY172" fmla="*/ 4449484 h 4962109"/>
              <a:gd name="connsiteX173" fmla="*/ 2158206 w 10534650"/>
              <a:gd name="connsiteY173" fmla="*/ 4412555 h 4962109"/>
              <a:gd name="connsiteX174" fmla="*/ 2115838 w 10534650"/>
              <a:gd name="connsiteY174" fmla="*/ 4399840 h 4962109"/>
              <a:gd name="connsiteX175" fmla="*/ 2055614 w 10534650"/>
              <a:gd name="connsiteY175" fmla="*/ 4395932 h 4962109"/>
              <a:gd name="connsiteX176" fmla="*/ 1947021 w 10534650"/>
              <a:gd name="connsiteY176" fmla="*/ 4374820 h 4962109"/>
              <a:gd name="connsiteX177" fmla="*/ 1840396 w 10534650"/>
              <a:gd name="connsiteY177" fmla="*/ 4327492 h 4962109"/>
              <a:gd name="connsiteX178" fmla="*/ 1793775 w 10534650"/>
              <a:gd name="connsiteY178" fmla="*/ 4328221 h 4962109"/>
              <a:gd name="connsiteX179" fmla="*/ 1777216 w 10534650"/>
              <a:gd name="connsiteY179" fmla="*/ 4326168 h 4962109"/>
              <a:gd name="connsiteX180" fmla="*/ 1629295 w 10534650"/>
              <a:gd name="connsiteY180" fmla="*/ 4294032 h 4962109"/>
              <a:gd name="connsiteX181" fmla="*/ 1614496 w 10534650"/>
              <a:gd name="connsiteY181" fmla="*/ 4290614 h 4962109"/>
              <a:gd name="connsiteX182" fmla="*/ 1545646 w 10534650"/>
              <a:gd name="connsiteY182" fmla="*/ 4266265 h 4962109"/>
              <a:gd name="connsiteX183" fmla="*/ 1369537 w 10534650"/>
              <a:gd name="connsiteY183" fmla="*/ 4242047 h 4962109"/>
              <a:gd name="connsiteX184" fmla="*/ 1358743 w 10534650"/>
              <a:gd name="connsiteY184" fmla="*/ 4239828 h 4962109"/>
              <a:gd name="connsiteX185" fmla="*/ 1298789 w 10534650"/>
              <a:gd name="connsiteY185" fmla="*/ 4245587 h 4962109"/>
              <a:gd name="connsiteX186" fmla="*/ 1268483 w 10534650"/>
              <a:gd name="connsiteY186" fmla="*/ 4257443 h 4962109"/>
              <a:gd name="connsiteX187" fmla="*/ 1221700 w 10534650"/>
              <a:gd name="connsiteY187" fmla="*/ 4268736 h 4962109"/>
              <a:gd name="connsiteX188" fmla="*/ 1174793 w 10534650"/>
              <a:gd name="connsiteY188" fmla="*/ 4270928 h 4962109"/>
              <a:gd name="connsiteX189" fmla="*/ 1098150 w 10534650"/>
              <a:gd name="connsiteY189" fmla="*/ 4243822 h 4962109"/>
              <a:gd name="connsiteX190" fmla="*/ 1069859 w 10534650"/>
              <a:gd name="connsiteY190" fmla="*/ 4239673 h 4962109"/>
              <a:gd name="connsiteX191" fmla="*/ 1007226 w 10534650"/>
              <a:gd name="connsiteY191" fmla="*/ 4224839 h 4962109"/>
              <a:gd name="connsiteX192" fmla="*/ 951768 w 10534650"/>
              <a:gd name="connsiteY192" fmla="*/ 4221810 h 4962109"/>
              <a:gd name="connsiteX193" fmla="*/ 906114 w 10534650"/>
              <a:gd name="connsiteY193" fmla="*/ 4235593 h 4962109"/>
              <a:gd name="connsiteX194" fmla="*/ 841245 w 10534650"/>
              <a:gd name="connsiteY194" fmla="*/ 4234521 h 4962109"/>
              <a:gd name="connsiteX195" fmla="*/ 800332 w 10534650"/>
              <a:gd name="connsiteY195" fmla="*/ 4219495 h 4962109"/>
              <a:gd name="connsiteX196" fmla="*/ 791951 w 10534650"/>
              <a:gd name="connsiteY196" fmla="*/ 4217256 h 4962109"/>
              <a:gd name="connsiteX197" fmla="*/ 682847 w 10534650"/>
              <a:gd name="connsiteY197" fmla="*/ 4209095 h 4962109"/>
              <a:gd name="connsiteX198" fmla="*/ 544048 w 10534650"/>
              <a:gd name="connsiteY198" fmla="*/ 4236583 h 4962109"/>
              <a:gd name="connsiteX199" fmla="*/ 520986 w 10534650"/>
              <a:gd name="connsiteY199" fmla="*/ 4242810 h 4962109"/>
              <a:gd name="connsiteX200" fmla="*/ 410178 w 10534650"/>
              <a:gd name="connsiteY200" fmla="*/ 4248822 h 4962109"/>
              <a:gd name="connsiteX201" fmla="*/ 350333 w 10534650"/>
              <a:gd name="connsiteY201" fmla="*/ 4258484 h 4962109"/>
              <a:gd name="connsiteX202" fmla="*/ 307802 w 10534650"/>
              <a:gd name="connsiteY202" fmla="*/ 4256334 h 4962109"/>
              <a:gd name="connsiteX203" fmla="*/ 254816 w 10534650"/>
              <a:gd name="connsiteY203" fmla="*/ 4277037 h 4962109"/>
              <a:gd name="connsiteX204" fmla="*/ 237292 w 10534650"/>
              <a:gd name="connsiteY204" fmla="*/ 4286423 h 4962109"/>
              <a:gd name="connsiteX205" fmla="*/ 216734 w 10534650"/>
              <a:gd name="connsiteY205" fmla="*/ 4291334 h 4962109"/>
              <a:gd name="connsiteX206" fmla="*/ 124141 w 10534650"/>
              <a:gd name="connsiteY206" fmla="*/ 4305079 h 4962109"/>
              <a:gd name="connsiteX207" fmla="*/ 107121 w 10534650"/>
              <a:gd name="connsiteY207" fmla="*/ 4315238 h 4962109"/>
              <a:gd name="connsiteX208" fmla="*/ 95746 w 10534650"/>
              <a:gd name="connsiteY208" fmla="*/ 4321517 h 4962109"/>
              <a:gd name="connsiteX209" fmla="*/ 6292 w 10534650"/>
              <a:gd name="connsiteY209" fmla="*/ 4327311 h 4962109"/>
              <a:gd name="connsiteX210" fmla="*/ 1 w 10534650"/>
              <a:gd name="connsiteY210" fmla="*/ 4327851 h 496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</a:cxnLst>
            <a:rect l="l" t="t" r="r" b="b"/>
            <a:pathLst>
              <a:path w="10534650" h="4962109">
                <a:moveTo>
                  <a:pt x="6180200" y="4801197"/>
                </a:moveTo>
                <a:lnTo>
                  <a:pt x="6147637" y="4805291"/>
                </a:lnTo>
                <a:lnTo>
                  <a:pt x="6164640" y="4804893"/>
                </a:lnTo>
                <a:cubicBezTo>
                  <a:pt x="6170280" y="4804512"/>
                  <a:pt x="6175677" y="4803578"/>
                  <a:pt x="6180200" y="4801197"/>
                </a:cubicBezTo>
                <a:close/>
                <a:moveTo>
                  <a:pt x="5969537" y="4731750"/>
                </a:moveTo>
                <a:lnTo>
                  <a:pt x="5980870" y="4743324"/>
                </a:lnTo>
                <a:lnTo>
                  <a:pt x="5980870" y="4743323"/>
                </a:lnTo>
                <a:close/>
                <a:moveTo>
                  <a:pt x="6712815" y="4676908"/>
                </a:moveTo>
                <a:lnTo>
                  <a:pt x="6712815" y="4676909"/>
                </a:lnTo>
                <a:lnTo>
                  <a:pt x="6734605" y="4700281"/>
                </a:lnTo>
                <a:cubicBezTo>
                  <a:pt x="6728727" y="4693945"/>
                  <a:pt x="6722664" y="4687596"/>
                  <a:pt x="6712815" y="4676908"/>
                </a:cubicBezTo>
                <a:close/>
                <a:moveTo>
                  <a:pt x="5236566" y="4571169"/>
                </a:moveTo>
                <a:lnTo>
                  <a:pt x="5264294" y="4579674"/>
                </a:lnTo>
                <a:lnTo>
                  <a:pt x="5280204" y="4586908"/>
                </a:lnTo>
                <a:lnTo>
                  <a:pt x="5280336" y="4586967"/>
                </a:lnTo>
                <a:lnTo>
                  <a:pt x="5294396" y="4593609"/>
                </a:lnTo>
                <a:lnTo>
                  <a:pt x="5296104" y="4594130"/>
                </a:lnTo>
                <a:lnTo>
                  <a:pt x="5301566" y="4596610"/>
                </a:lnTo>
                <a:cubicBezTo>
                  <a:pt x="5308775" y="4599427"/>
                  <a:pt x="5316122" y="4601617"/>
                  <a:pt x="5323749" y="4602562"/>
                </a:cubicBezTo>
                <a:lnTo>
                  <a:pt x="5296104" y="4594130"/>
                </a:lnTo>
                <a:lnTo>
                  <a:pt x="5280336" y="4586967"/>
                </a:lnTo>
                <a:lnTo>
                  <a:pt x="5266003" y="4580197"/>
                </a:lnTo>
                <a:lnTo>
                  <a:pt x="5264294" y="4579674"/>
                </a:lnTo>
                <a:lnTo>
                  <a:pt x="5258823" y="4577184"/>
                </a:lnTo>
                <a:cubicBezTo>
                  <a:pt x="5251595" y="4574355"/>
                  <a:pt x="5244224" y="4572143"/>
                  <a:pt x="5236566" y="4571169"/>
                </a:cubicBezTo>
                <a:close/>
                <a:moveTo>
                  <a:pt x="5514391" y="4562409"/>
                </a:moveTo>
                <a:lnTo>
                  <a:pt x="5571581" y="4569638"/>
                </a:lnTo>
                <a:cubicBezTo>
                  <a:pt x="5561681" y="4566506"/>
                  <a:pt x="5551982" y="4564189"/>
                  <a:pt x="5542458" y="4562909"/>
                </a:cubicBezTo>
                <a:cubicBezTo>
                  <a:pt x="5532935" y="4561630"/>
                  <a:pt x="5523588" y="4561388"/>
                  <a:pt x="5514391" y="4562409"/>
                </a:cubicBezTo>
                <a:close/>
                <a:moveTo>
                  <a:pt x="3097094" y="4429045"/>
                </a:moveTo>
                <a:lnTo>
                  <a:pt x="3088347" y="4439791"/>
                </a:lnTo>
                <a:cubicBezTo>
                  <a:pt x="3083671" y="4447172"/>
                  <a:pt x="3078424" y="4452894"/>
                  <a:pt x="3072652" y="4457084"/>
                </a:cubicBezTo>
                <a:lnTo>
                  <a:pt x="3053825" y="4465207"/>
                </a:lnTo>
                <a:cubicBezTo>
                  <a:pt x="3067357" y="4462670"/>
                  <a:pt x="3078995" y="4454555"/>
                  <a:pt x="3088348" y="4439791"/>
                </a:cubicBezTo>
                <a:close/>
                <a:moveTo>
                  <a:pt x="4090071" y="4402823"/>
                </a:moveTo>
                <a:lnTo>
                  <a:pt x="4105672" y="4404644"/>
                </a:lnTo>
                <a:lnTo>
                  <a:pt x="4121173" y="4414076"/>
                </a:lnTo>
                <a:cubicBezTo>
                  <a:pt x="4116059" y="4409460"/>
                  <a:pt x="4110873" y="4406418"/>
                  <a:pt x="4105673" y="4404644"/>
                </a:cubicBezTo>
                <a:lnTo>
                  <a:pt x="4105672" y="4404644"/>
                </a:lnTo>
                <a:lnTo>
                  <a:pt x="4105672" y="4404644"/>
                </a:lnTo>
                <a:cubicBezTo>
                  <a:pt x="4100470" y="4402869"/>
                  <a:pt x="4095250" y="4402364"/>
                  <a:pt x="4090071" y="4402823"/>
                </a:cubicBezTo>
                <a:close/>
                <a:moveTo>
                  <a:pt x="3874703" y="4390456"/>
                </a:moveTo>
                <a:cubicBezTo>
                  <a:pt x="3888207" y="4407424"/>
                  <a:pt x="3904096" y="4414579"/>
                  <a:pt x="3921126" y="4417222"/>
                </a:cubicBezTo>
                <a:lnTo>
                  <a:pt x="3896594" y="4409211"/>
                </a:lnTo>
                <a:cubicBezTo>
                  <a:pt x="3888805" y="4404972"/>
                  <a:pt x="3881457" y="4398939"/>
                  <a:pt x="3874703" y="4390456"/>
                </a:cubicBezTo>
                <a:close/>
                <a:moveTo>
                  <a:pt x="7873706" y="4301238"/>
                </a:moveTo>
                <a:cubicBezTo>
                  <a:pt x="7879271" y="4306720"/>
                  <a:pt x="7885522" y="4312339"/>
                  <a:pt x="7892206" y="4317039"/>
                </a:cubicBezTo>
                <a:lnTo>
                  <a:pt x="7899880" y="4320773"/>
                </a:lnTo>
                <a:lnTo>
                  <a:pt x="7892205" y="4317038"/>
                </a:lnTo>
                <a:cubicBezTo>
                  <a:pt x="7885522" y="4312339"/>
                  <a:pt x="7879271" y="4306720"/>
                  <a:pt x="7873706" y="4301238"/>
                </a:cubicBezTo>
                <a:close/>
                <a:moveTo>
                  <a:pt x="1456506" y="3863438"/>
                </a:moveTo>
                <a:cubicBezTo>
                  <a:pt x="1451501" y="3864050"/>
                  <a:pt x="1446149" y="3865681"/>
                  <a:pt x="1442667" y="3867764"/>
                </a:cubicBezTo>
                <a:cubicBezTo>
                  <a:pt x="1425879" y="3877941"/>
                  <a:pt x="1411091" y="3885493"/>
                  <a:pt x="1397372" y="3890362"/>
                </a:cubicBezTo>
                <a:cubicBezTo>
                  <a:pt x="1411091" y="3885493"/>
                  <a:pt x="1425880" y="3877941"/>
                  <a:pt x="1442668" y="3867764"/>
                </a:cubicBezTo>
                <a:close/>
                <a:moveTo>
                  <a:pt x="1071905" y="3816123"/>
                </a:moveTo>
                <a:lnTo>
                  <a:pt x="1062478" y="3818725"/>
                </a:lnTo>
                <a:lnTo>
                  <a:pt x="1022563" y="3825445"/>
                </a:lnTo>
                <a:lnTo>
                  <a:pt x="1062480" y="3818725"/>
                </a:lnTo>
                <a:close/>
                <a:moveTo>
                  <a:pt x="1209869" y="3815014"/>
                </a:moveTo>
                <a:cubicBezTo>
                  <a:pt x="1227625" y="3817890"/>
                  <a:pt x="1245541" y="3819944"/>
                  <a:pt x="1257364" y="3832567"/>
                </a:cubicBezTo>
                <a:cubicBezTo>
                  <a:pt x="1245542" y="3819944"/>
                  <a:pt x="1227625" y="3817890"/>
                  <a:pt x="1209869" y="3815014"/>
                </a:cubicBezTo>
                <a:close/>
                <a:moveTo>
                  <a:pt x="0" y="0"/>
                </a:moveTo>
                <a:lnTo>
                  <a:pt x="10534650" y="0"/>
                </a:lnTo>
                <a:lnTo>
                  <a:pt x="10534650" y="3353931"/>
                </a:lnTo>
                <a:lnTo>
                  <a:pt x="10495227" y="3401247"/>
                </a:lnTo>
                <a:cubicBezTo>
                  <a:pt x="10485337" y="3413006"/>
                  <a:pt x="10476032" y="3427032"/>
                  <a:pt x="10463118" y="3434133"/>
                </a:cubicBezTo>
                <a:cubicBezTo>
                  <a:pt x="10436316" y="3449009"/>
                  <a:pt x="10407326" y="3460583"/>
                  <a:pt x="10378879" y="3472380"/>
                </a:cubicBezTo>
                <a:cubicBezTo>
                  <a:pt x="10354448" y="3482409"/>
                  <a:pt x="10328740" y="3489381"/>
                  <a:pt x="10304799" y="3500370"/>
                </a:cubicBezTo>
                <a:cubicBezTo>
                  <a:pt x="10285652" y="3509090"/>
                  <a:pt x="10268271" y="3521824"/>
                  <a:pt x="10250242" y="3533216"/>
                </a:cubicBezTo>
                <a:cubicBezTo>
                  <a:pt x="10234541" y="3543095"/>
                  <a:pt x="10217465" y="3551396"/>
                  <a:pt x="10204013" y="3563655"/>
                </a:cubicBezTo>
                <a:cubicBezTo>
                  <a:pt x="10171195" y="3593338"/>
                  <a:pt x="10138228" y="3622454"/>
                  <a:pt x="10098588" y="3643324"/>
                </a:cubicBezTo>
                <a:cubicBezTo>
                  <a:pt x="10059514" y="3664046"/>
                  <a:pt x="10022283" y="3687678"/>
                  <a:pt x="9983369" y="3708784"/>
                </a:cubicBezTo>
                <a:cubicBezTo>
                  <a:pt x="9945228" y="3729383"/>
                  <a:pt x="9910448" y="3752437"/>
                  <a:pt x="9888637" y="3792146"/>
                </a:cubicBezTo>
                <a:cubicBezTo>
                  <a:pt x="9878912" y="3809668"/>
                  <a:pt x="9865565" y="3828615"/>
                  <a:pt x="9848780" y="3838049"/>
                </a:cubicBezTo>
                <a:cubicBezTo>
                  <a:pt x="9824861" y="3851452"/>
                  <a:pt x="9795499" y="3854838"/>
                  <a:pt x="9769701" y="3865885"/>
                </a:cubicBezTo>
                <a:cubicBezTo>
                  <a:pt x="9739318" y="3878850"/>
                  <a:pt x="9704457" y="3889469"/>
                  <a:pt x="9682888" y="3911938"/>
                </a:cubicBezTo>
                <a:cubicBezTo>
                  <a:pt x="9663714" y="3931973"/>
                  <a:pt x="9644670" y="3947376"/>
                  <a:pt x="9620297" y="3959262"/>
                </a:cubicBezTo>
                <a:cubicBezTo>
                  <a:pt x="9603219" y="3967566"/>
                  <a:pt x="9589864" y="3983912"/>
                  <a:pt x="9572344" y="3990515"/>
                </a:cubicBezTo>
                <a:cubicBezTo>
                  <a:pt x="9549293" y="3999339"/>
                  <a:pt x="9526207" y="4005934"/>
                  <a:pt x="9505537" y="4020672"/>
                </a:cubicBezTo>
                <a:cubicBezTo>
                  <a:pt x="9484091" y="4035912"/>
                  <a:pt x="9460115" y="4047456"/>
                  <a:pt x="9437819" y="4061525"/>
                </a:cubicBezTo>
                <a:cubicBezTo>
                  <a:pt x="9425990" y="4069070"/>
                  <a:pt x="9416013" y="4079339"/>
                  <a:pt x="9404527" y="4087281"/>
                </a:cubicBezTo>
                <a:cubicBezTo>
                  <a:pt x="9383500" y="4101807"/>
                  <a:pt x="9362130" y="4115940"/>
                  <a:pt x="9340611" y="4129506"/>
                </a:cubicBezTo>
                <a:cubicBezTo>
                  <a:pt x="9319094" y="4143075"/>
                  <a:pt x="9298336" y="4159103"/>
                  <a:pt x="9275062" y="4168468"/>
                </a:cubicBezTo>
                <a:cubicBezTo>
                  <a:pt x="9235393" y="4184326"/>
                  <a:pt x="9192714" y="4192558"/>
                  <a:pt x="9154049" y="4209968"/>
                </a:cubicBezTo>
                <a:cubicBezTo>
                  <a:pt x="9114807" y="4227709"/>
                  <a:pt x="9077428" y="4250775"/>
                  <a:pt x="9041981" y="4275454"/>
                </a:cubicBezTo>
                <a:cubicBezTo>
                  <a:pt x="9013941" y="4294886"/>
                  <a:pt x="8987577" y="4314247"/>
                  <a:pt x="8953407" y="4322870"/>
                </a:cubicBezTo>
                <a:cubicBezTo>
                  <a:pt x="8934339" y="4327698"/>
                  <a:pt x="8913858" y="4339665"/>
                  <a:pt x="8901537" y="4354413"/>
                </a:cubicBezTo>
                <a:cubicBezTo>
                  <a:pt x="8874858" y="4386553"/>
                  <a:pt x="8842027" y="4408257"/>
                  <a:pt x="8805370" y="4426175"/>
                </a:cubicBezTo>
                <a:cubicBezTo>
                  <a:pt x="8756414" y="4450307"/>
                  <a:pt x="8707976" y="4475033"/>
                  <a:pt x="8658874" y="4498599"/>
                </a:cubicBezTo>
                <a:cubicBezTo>
                  <a:pt x="8629907" y="4512587"/>
                  <a:pt x="8601063" y="4527509"/>
                  <a:pt x="8570718" y="4537136"/>
                </a:cubicBezTo>
                <a:cubicBezTo>
                  <a:pt x="8508693" y="4557041"/>
                  <a:pt x="8445428" y="4573334"/>
                  <a:pt x="8382959" y="4591539"/>
                </a:cubicBezTo>
                <a:cubicBezTo>
                  <a:pt x="8362523" y="4597385"/>
                  <a:pt x="8342983" y="4606448"/>
                  <a:pt x="8322237" y="4611347"/>
                </a:cubicBezTo>
                <a:cubicBezTo>
                  <a:pt x="8299794" y="4616686"/>
                  <a:pt x="8276017" y="4617112"/>
                  <a:pt x="8253574" y="4622451"/>
                </a:cubicBezTo>
                <a:cubicBezTo>
                  <a:pt x="8216238" y="4631231"/>
                  <a:pt x="8179798" y="4643227"/>
                  <a:pt x="8142452" y="4652191"/>
                </a:cubicBezTo>
                <a:cubicBezTo>
                  <a:pt x="8070405" y="4669374"/>
                  <a:pt x="7998236" y="4685619"/>
                  <a:pt x="7926082" y="4701680"/>
                </a:cubicBezTo>
                <a:cubicBezTo>
                  <a:pt x="7910636" y="4705085"/>
                  <a:pt x="7894160" y="4704520"/>
                  <a:pt x="7878875" y="4708305"/>
                </a:cubicBezTo>
                <a:cubicBezTo>
                  <a:pt x="7838286" y="4718535"/>
                  <a:pt x="7797807" y="4729883"/>
                  <a:pt x="7757501" y="4741432"/>
                </a:cubicBezTo>
                <a:cubicBezTo>
                  <a:pt x="7733086" y="4748492"/>
                  <a:pt x="7709086" y="4757622"/>
                  <a:pt x="7684511" y="4764301"/>
                </a:cubicBezTo>
                <a:cubicBezTo>
                  <a:pt x="7664851" y="4769644"/>
                  <a:pt x="7644738" y="4773472"/>
                  <a:pt x="7624515" y="4776179"/>
                </a:cubicBezTo>
                <a:cubicBezTo>
                  <a:pt x="7607100" y="4778522"/>
                  <a:pt x="7589211" y="4776933"/>
                  <a:pt x="7571930" y="4780027"/>
                </a:cubicBezTo>
                <a:cubicBezTo>
                  <a:pt x="7525162" y="4788350"/>
                  <a:pt x="7478851" y="4798192"/>
                  <a:pt x="7432402" y="4807278"/>
                </a:cubicBezTo>
                <a:cubicBezTo>
                  <a:pt x="7413794" y="4810838"/>
                  <a:pt x="7394900" y="4813080"/>
                  <a:pt x="7376754" y="4817968"/>
                </a:cubicBezTo>
                <a:cubicBezTo>
                  <a:pt x="7328196" y="4830812"/>
                  <a:pt x="7280227" y="4845917"/>
                  <a:pt x="7231546" y="4857825"/>
                </a:cubicBezTo>
                <a:cubicBezTo>
                  <a:pt x="7191170" y="4867696"/>
                  <a:pt x="7149922" y="4873983"/>
                  <a:pt x="7109089" y="4882341"/>
                </a:cubicBezTo>
                <a:cubicBezTo>
                  <a:pt x="7091771" y="4885988"/>
                  <a:pt x="7075053" y="4891717"/>
                  <a:pt x="7057788" y="4894624"/>
                </a:cubicBezTo>
                <a:cubicBezTo>
                  <a:pt x="7019113" y="4901273"/>
                  <a:pt x="6979984" y="4906404"/>
                  <a:pt x="6941125" y="4913041"/>
                </a:cubicBezTo>
                <a:cubicBezTo>
                  <a:pt x="6918968" y="4916914"/>
                  <a:pt x="6897260" y="4925088"/>
                  <a:pt x="6874857" y="4927091"/>
                </a:cubicBezTo>
                <a:cubicBezTo>
                  <a:pt x="6821656" y="4931824"/>
                  <a:pt x="6768247" y="4934130"/>
                  <a:pt x="6714789" y="4937175"/>
                </a:cubicBezTo>
                <a:cubicBezTo>
                  <a:pt x="6659657" y="4940292"/>
                  <a:pt x="6604682" y="4943792"/>
                  <a:pt x="6549597" y="4946170"/>
                </a:cubicBezTo>
                <a:cubicBezTo>
                  <a:pt x="6519465" y="4947276"/>
                  <a:pt x="6489322" y="4945783"/>
                  <a:pt x="6459201" y="4946704"/>
                </a:cubicBezTo>
                <a:cubicBezTo>
                  <a:pt x="6432800" y="4947508"/>
                  <a:pt x="6406432" y="4950539"/>
                  <a:pt x="6379993" y="4951898"/>
                </a:cubicBezTo>
                <a:cubicBezTo>
                  <a:pt x="6357100" y="4952937"/>
                  <a:pt x="6334097" y="4952858"/>
                  <a:pt x="6311205" y="4953901"/>
                </a:cubicBezTo>
                <a:cubicBezTo>
                  <a:pt x="6274532" y="4955673"/>
                  <a:pt x="6238005" y="4958014"/>
                  <a:pt x="6201505" y="4959986"/>
                </a:cubicBezTo>
                <a:cubicBezTo>
                  <a:pt x="6186248" y="4960620"/>
                  <a:pt x="6170049" y="4964157"/>
                  <a:pt x="6156018" y="4960421"/>
                </a:cubicBezTo>
                <a:cubicBezTo>
                  <a:pt x="6120663" y="4950966"/>
                  <a:pt x="6085248" y="4950600"/>
                  <a:pt x="6049276" y="4952977"/>
                </a:cubicBezTo>
                <a:cubicBezTo>
                  <a:pt x="6036975" y="4953812"/>
                  <a:pt x="6023887" y="4952550"/>
                  <a:pt x="6012280" y="4948608"/>
                </a:cubicBezTo>
                <a:cubicBezTo>
                  <a:pt x="5988511" y="4940682"/>
                  <a:pt x="5965659" y="4930223"/>
                  <a:pt x="5942361" y="4920847"/>
                </a:cubicBezTo>
                <a:cubicBezTo>
                  <a:pt x="5939837" y="4919748"/>
                  <a:pt x="5936711" y="4919348"/>
                  <a:pt x="5933980" y="4918608"/>
                </a:cubicBezTo>
                <a:cubicBezTo>
                  <a:pt x="5918490" y="4914400"/>
                  <a:pt x="5903193" y="4910205"/>
                  <a:pt x="5887681" y="4906368"/>
                </a:cubicBezTo>
                <a:cubicBezTo>
                  <a:pt x="5879287" y="4904312"/>
                  <a:pt x="5870619" y="4903538"/>
                  <a:pt x="5862209" y="4901667"/>
                </a:cubicBezTo>
                <a:cubicBezTo>
                  <a:pt x="5829686" y="4894261"/>
                  <a:pt x="5792897" y="4900480"/>
                  <a:pt x="5765973" y="4876200"/>
                </a:cubicBezTo>
                <a:cubicBezTo>
                  <a:pt x="5748483" y="4860538"/>
                  <a:pt x="5730341" y="4862645"/>
                  <a:pt x="5710431" y="4863519"/>
                </a:cubicBezTo>
                <a:cubicBezTo>
                  <a:pt x="5695357" y="4864163"/>
                  <a:pt x="5680064" y="4862567"/>
                  <a:pt x="5664908" y="4861723"/>
                </a:cubicBezTo>
                <a:cubicBezTo>
                  <a:pt x="5638275" y="4860468"/>
                  <a:pt x="5611666" y="4858845"/>
                  <a:pt x="5585007" y="4857960"/>
                </a:cubicBezTo>
                <a:cubicBezTo>
                  <a:pt x="5576485" y="4857752"/>
                  <a:pt x="5567492" y="4861780"/>
                  <a:pt x="5559231" y="4860477"/>
                </a:cubicBezTo>
                <a:cubicBezTo>
                  <a:pt x="5521053" y="4854355"/>
                  <a:pt x="5483013" y="4846202"/>
                  <a:pt x="5444811" y="4840451"/>
                </a:cubicBezTo>
                <a:cubicBezTo>
                  <a:pt x="5423144" y="4837123"/>
                  <a:pt x="5400557" y="4839112"/>
                  <a:pt x="5379124" y="4835057"/>
                </a:cubicBezTo>
                <a:cubicBezTo>
                  <a:pt x="5354393" y="4830408"/>
                  <a:pt x="5330529" y="4821180"/>
                  <a:pt x="5306093" y="4814877"/>
                </a:cubicBezTo>
                <a:cubicBezTo>
                  <a:pt x="5299348" y="4813123"/>
                  <a:pt x="5291662" y="4814270"/>
                  <a:pt x="5284433" y="4814147"/>
                </a:cubicBezTo>
                <a:cubicBezTo>
                  <a:pt x="5276282" y="4813965"/>
                  <a:pt x="5268291" y="4814164"/>
                  <a:pt x="5260152" y="4813796"/>
                </a:cubicBezTo>
                <a:cubicBezTo>
                  <a:pt x="5235376" y="4812484"/>
                  <a:pt x="5210666" y="4810246"/>
                  <a:pt x="5185829" y="4809858"/>
                </a:cubicBezTo>
                <a:cubicBezTo>
                  <a:pt x="5170634" y="4809567"/>
                  <a:pt x="5154236" y="4816059"/>
                  <a:pt x="5140387" y="4812334"/>
                </a:cubicBezTo>
                <a:cubicBezTo>
                  <a:pt x="5112124" y="4805032"/>
                  <a:pt x="5082682" y="4815092"/>
                  <a:pt x="5054734" y="4803174"/>
                </a:cubicBezTo>
                <a:cubicBezTo>
                  <a:pt x="5046067" y="4799616"/>
                  <a:pt x="5033378" y="4806174"/>
                  <a:pt x="5022638" y="4805814"/>
                </a:cubicBezTo>
                <a:cubicBezTo>
                  <a:pt x="4995795" y="4804917"/>
                  <a:pt x="4969030" y="4802912"/>
                  <a:pt x="4942261" y="4800907"/>
                </a:cubicBezTo>
                <a:cubicBezTo>
                  <a:pt x="4918263" y="4799091"/>
                  <a:pt x="4893154" y="4799980"/>
                  <a:pt x="4870420" y="4793240"/>
                </a:cubicBezTo>
                <a:cubicBezTo>
                  <a:pt x="4846600" y="4786056"/>
                  <a:pt x="4824759" y="4785313"/>
                  <a:pt x="4800874" y="4789997"/>
                </a:cubicBezTo>
                <a:cubicBezTo>
                  <a:pt x="4784518" y="4793152"/>
                  <a:pt x="4767488" y="4792551"/>
                  <a:pt x="4750778" y="4792713"/>
                </a:cubicBezTo>
                <a:cubicBezTo>
                  <a:pt x="4732764" y="4792973"/>
                  <a:pt x="4713264" y="4787751"/>
                  <a:pt x="4696598" y="4792741"/>
                </a:cubicBezTo>
                <a:cubicBezTo>
                  <a:pt x="4646976" y="4807551"/>
                  <a:pt x="4597032" y="4808052"/>
                  <a:pt x="4546427" y="4804612"/>
                </a:cubicBezTo>
                <a:cubicBezTo>
                  <a:pt x="4537191" y="4803984"/>
                  <a:pt x="4527947" y="4800760"/>
                  <a:pt x="4519273" y="4797386"/>
                </a:cubicBezTo>
                <a:cubicBezTo>
                  <a:pt x="4468687" y="4777248"/>
                  <a:pt x="4416689" y="4775196"/>
                  <a:pt x="4363361" y="4781778"/>
                </a:cubicBezTo>
                <a:cubicBezTo>
                  <a:pt x="4352313" y="4783253"/>
                  <a:pt x="4340098" y="4782794"/>
                  <a:pt x="4329354" y="4779838"/>
                </a:cubicBezTo>
                <a:cubicBezTo>
                  <a:pt x="4299132" y="4771288"/>
                  <a:pt x="4270125" y="4758554"/>
                  <a:pt x="4239595" y="4751840"/>
                </a:cubicBezTo>
                <a:cubicBezTo>
                  <a:pt x="4189137" y="4740803"/>
                  <a:pt x="4143262" y="4763288"/>
                  <a:pt x="4096514" y="4776811"/>
                </a:cubicBezTo>
                <a:cubicBezTo>
                  <a:pt x="4052043" y="4789559"/>
                  <a:pt x="4012695" y="4822508"/>
                  <a:pt x="3961888" y="4811077"/>
                </a:cubicBezTo>
                <a:cubicBezTo>
                  <a:pt x="3956768" y="4809986"/>
                  <a:pt x="3950703" y="4814584"/>
                  <a:pt x="3944891" y="4815486"/>
                </a:cubicBezTo>
                <a:cubicBezTo>
                  <a:pt x="3928953" y="4817931"/>
                  <a:pt x="3912968" y="4821109"/>
                  <a:pt x="3896970" y="4821693"/>
                </a:cubicBezTo>
                <a:cubicBezTo>
                  <a:pt x="3877426" y="4822591"/>
                  <a:pt x="3857714" y="4820509"/>
                  <a:pt x="3838196" y="4821037"/>
                </a:cubicBezTo>
                <a:cubicBezTo>
                  <a:pt x="3825655" y="4821298"/>
                  <a:pt x="3813141" y="4822487"/>
                  <a:pt x="3800670" y="4823403"/>
                </a:cubicBezTo>
                <a:lnTo>
                  <a:pt x="3797857" y="4823456"/>
                </a:lnTo>
                <a:lnTo>
                  <a:pt x="3740361" y="4819547"/>
                </a:lnTo>
                <a:lnTo>
                  <a:pt x="3733853" y="4818257"/>
                </a:lnTo>
                <a:cubicBezTo>
                  <a:pt x="3724094" y="4815461"/>
                  <a:pt x="3714384" y="4812250"/>
                  <a:pt x="3704618" y="4809915"/>
                </a:cubicBezTo>
                <a:cubicBezTo>
                  <a:pt x="3677042" y="4803402"/>
                  <a:pt x="3646294" y="4802610"/>
                  <a:pt x="3622533" y="4789121"/>
                </a:cubicBezTo>
                <a:cubicBezTo>
                  <a:pt x="3597163" y="4774778"/>
                  <a:pt x="3572619" y="4767358"/>
                  <a:pt x="3545207" y="4769391"/>
                </a:cubicBezTo>
                <a:cubicBezTo>
                  <a:pt x="3536068" y="4770067"/>
                  <a:pt x="3523903" y="4777034"/>
                  <a:pt x="3519303" y="4784698"/>
                </a:cubicBezTo>
                <a:cubicBezTo>
                  <a:pt x="3509045" y="4801815"/>
                  <a:pt x="3496459" y="4804113"/>
                  <a:pt x="3480065" y="4796876"/>
                </a:cubicBezTo>
                <a:cubicBezTo>
                  <a:pt x="3465826" y="4790712"/>
                  <a:pt x="3448089" y="4786910"/>
                  <a:pt x="3438793" y="4776257"/>
                </a:cubicBezTo>
                <a:cubicBezTo>
                  <a:pt x="3412454" y="4746079"/>
                  <a:pt x="3376501" y="4742708"/>
                  <a:pt x="3341926" y="4732751"/>
                </a:cubicBezTo>
                <a:cubicBezTo>
                  <a:pt x="3320818" y="4726675"/>
                  <a:pt x="3300881" y="4725135"/>
                  <a:pt x="3279243" y="4726817"/>
                </a:cubicBezTo>
                <a:cubicBezTo>
                  <a:pt x="3232227" y="4730673"/>
                  <a:pt x="3187653" y="4717623"/>
                  <a:pt x="3143823" y="4701842"/>
                </a:cubicBezTo>
                <a:cubicBezTo>
                  <a:pt x="3114850" y="4691337"/>
                  <a:pt x="3084913" y="4684106"/>
                  <a:pt x="3056138" y="4673429"/>
                </a:cubicBezTo>
                <a:cubicBezTo>
                  <a:pt x="3034612" y="4665286"/>
                  <a:pt x="3013174" y="4655850"/>
                  <a:pt x="2993770" y="4643771"/>
                </a:cubicBezTo>
                <a:cubicBezTo>
                  <a:pt x="2965655" y="4626086"/>
                  <a:pt x="2941776" y="4600714"/>
                  <a:pt x="2904225" y="4604470"/>
                </a:cubicBezTo>
                <a:cubicBezTo>
                  <a:pt x="2871157" y="4607788"/>
                  <a:pt x="2842399" y="4594145"/>
                  <a:pt x="2813231" y="4581028"/>
                </a:cubicBezTo>
                <a:cubicBezTo>
                  <a:pt x="2791804" y="4571408"/>
                  <a:pt x="2770396" y="4561601"/>
                  <a:pt x="2748028" y="4554886"/>
                </a:cubicBezTo>
                <a:cubicBezTo>
                  <a:pt x="2721475" y="4546959"/>
                  <a:pt x="2690826" y="4547473"/>
                  <a:pt x="2667581" y="4534574"/>
                </a:cubicBezTo>
                <a:cubicBezTo>
                  <a:pt x="2643266" y="4521045"/>
                  <a:pt x="2621858" y="4527570"/>
                  <a:pt x="2599283" y="4529376"/>
                </a:cubicBezTo>
                <a:cubicBezTo>
                  <a:pt x="2563287" y="4532123"/>
                  <a:pt x="2527170" y="4539316"/>
                  <a:pt x="2491986" y="4524678"/>
                </a:cubicBezTo>
                <a:cubicBezTo>
                  <a:pt x="2449219" y="4506927"/>
                  <a:pt x="2406896" y="4488094"/>
                  <a:pt x="2363895" y="4471069"/>
                </a:cubicBezTo>
                <a:cubicBezTo>
                  <a:pt x="2347265" y="4464556"/>
                  <a:pt x="2329135" y="4461097"/>
                  <a:pt x="2311566" y="4457491"/>
                </a:cubicBezTo>
                <a:cubicBezTo>
                  <a:pt x="2294899" y="4454317"/>
                  <a:pt x="2274416" y="4458121"/>
                  <a:pt x="2262011" y="4449484"/>
                </a:cubicBezTo>
                <a:cubicBezTo>
                  <a:pt x="2230123" y="4427279"/>
                  <a:pt x="2196623" y="4415167"/>
                  <a:pt x="2158206" y="4412555"/>
                </a:cubicBezTo>
                <a:cubicBezTo>
                  <a:pt x="2143798" y="4411575"/>
                  <a:pt x="2130327" y="4402309"/>
                  <a:pt x="2115838" y="4399840"/>
                </a:cubicBezTo>
                <a:cubicBezTo>
                  <a:pt x="2096014" y="4396637"/>
                  <a:pt x="2073451" y="4390093"/>
                  <a:pt x="2055614" y="4395932"/>
                </a:cubicBezTo>
                <a:cubicBezTo>
                  <a:pt x="2013667" y="4409780"/>
                  <a:pt x="1981552" y="4393679"/>
                  <a:pt x="1947021" y="4374820"/>
                </a:cubicBezTo>
                <a:cubicBezTo>
                  <a:pt x="1913035" y="4356182"/>
                  <a:pt x="1876975" y="4340743"/>
                  <a:pt x="1840396" y="4327492"/>
                </a:cubicBezTo>
                <a:cubicBezTo>
                  <a:pt x="1826623" y="4322661"/>
                  <a:pt x="1809379" y="4327983"/>
                  <a:pt x="1793775" y="4328221"/>
                </a:cubicBezTo>
                <a:cubicBezTo>
                  <a:pt x="1788208" y="4328213"/>
                  <a:pt x="1782076" y="4328353"/>
                  <a:pt x="1777216" y="4326168"/>
                </a:cubicBezTo>
                <a:cubicBezTo>
                  <a:pt x="1730217" y="4305160"/>
                  <a:pt x="1682189" y="4288351"/>
                  <a:pt x="1629295" y="4294032"/>
                </a:cubicBezTo>
                <a:cubicBezTo>
                  <a:pt x="1624431" y="4294630"/>
                  <a:pt x="1619210" y="4292232"/>
                  <a:pt x="1614496" y="4290614"/>
                </a:cubicBezTo>
                <a:cubicBezTo>
                  <a:pt x="1591493" y="4282369"/>
                  <a:pt x="1569306" y="4270287"/>
                  <a:pt x="1545646" y="4266265"/>
                </a:cubicBezTo>
                <a:cubicBezTo>
                  <a:pt x="1487316" y="4256363"/>
                  <a:pt x="1428380" y="4249943"/>
                  <a:pt x="1369537" y="4242047"/>
                </a:cubicBezTo>
                <a:cubicBezTo>
                  <a:pt x="1365856" y="4241612"/>
                  <a:pt x="1361977" y="4241349"/>
                  <a:pt x="1358743" y="4239828"/>
                </a:cubicBezTo>
                <a:cubicBezTo>
                  <a:pt x="1337488" y="4230405"/>
                  <a:pt x="1318289" y="4231698"/>
                  <a:pt x="1298789" y="4245587"/>
                </a:cubicBezTo>
                <a:cubicBezTo>
                  <a:pt x="1290211" y="4251684"/>
                  <a:pt x="1278891" y="4254440"/>
                  <a:pt x="1268483" y="4257443"/>
                </a:cubicBezTo>
                <a:cubicBezTo>
                  <a:pt x="1253144" y="4261967"/>
                  <a:pt x="1237453" y="4266280"/>
                  <a:pt x="1221700" y="4268736"/>
                </a:cubicBezTo>
                <a:cubicBezTo>
                  <a:pt x="1206144" y="4271017"/>
                  <a:pt x="1189393" y="4274515"/>
                  <a:pt x="1174793" y="4270928"/>
                </a:cubicBezTo>
                <a:cubicBezTo>
                  <a:pt x="1148512" y="4264504"/>
                  <a:pt x="1123910" y="4252440"/>
                  <a:pt x="1098150" y="4243822"/>
                </a:cubicBezTo>
                <a:cubicBezTo>
                  <a:pt x="1089264" y="4240805"/>
                  <a:pt x="1079265" y="4240499"/>
                  <a:pt x="1069859" y="4239673"/>
                </a:cubicBezTo>
                <a:cubicBezTo>
                  <a:pt x="1048286" y="4237650"/>
                  <a:pt x="1025759" y="4241499"/>
                  <a:pt x="1007226" y="4224839"/>
                </a:cubicBezTo>
                <a:cubicBezTo>
                  <a:pt x="990106" y="4209202"/>
                  <a:pt x="971530" y="4212206"/>
                  <a:pt x="951768" y="4221810"/>
                </a:cubicBezTo>
                <a:cubicBezTo>
                  <a:pt x="937572" y="4228639"/>
                  <a:pt x="921644" y="4233679"/>
                  <a:pt x="906114" y="4235593"/>
                </a:cubicBezTo>
                <a:cubicBezTo>
                  <a:pt x="884782" y="4238224"/>
                  <a:pt x="863800" y="4238468"/>
                  <a:pt x="841245" y="4234521"/>
                </a:cubicBezTo>
                <a:cubicBezTo>
                  <a:pt x="825289" y="4231767"/>
                  <a:pt x="812226" y="4230137"/>
                  <a:pt x="800332" y="4219495"/>
                </a:cubicBezTo>
                <a:cubicBezTo>
                  <a:pt x="798402" y="4217879"/>
                  <a:pt x="794734" y="4217259"/>
                  <a:pt x="791951" y="4217256"/>
                </a:cubicBezTo>
                <a:cubicBezTo>
                  <a:pt x="755353" y="4217923"/>
                  <a:pt x="719451" y="4213811"/>
                  <a:pt x="682847" y="4209095"/>
                </a:cubicBezTo>
                <a:cubicBezTo>
                  <a:pt x="636323" y="4202966"/>
                  <a:pt x="586603" y="4208305"/>
                  <a:pt x="544048" y="4236583"/>
                </a:cubicBezTo>
                <a:cubicBezTo>
                  <a:pt x="537823" y="4240799"/>
                  <a:pt x="528820" y="4242229"/>
                  <a:pt x="520986" y="4242810"/>
                </a:cubicBezTo>
                <a:cubicBezTo>
                  <a:pt x="484092" y="4245125"/>
                  <a:pt x="447111" y="4245951"/>
                  <a:pt x="410178" y="4248822"/>
                </a:cubicBezTo>
                <a:cubicBezTo>
                  <a:pt x="390031" y="4250420"/>
                  <a:pt x="368985" y="4251587"/>
                  <a:pt x="350333" y="4258484"/>
                </a:cubicBezTo>
                <a:cubicBezTo>
                  <a:pt x="332065" y="4265218"/>
                  <a:pt x="317199" y="4273672"/>
                  <a:pt x="307802" y="4256334"/>
                </a:cubicBezTo>
                <a:cubicBezTo>
                  <a:pt x="288364" y="4263918"/>
                  <a:pt x="271422" y="4270190"/>
                  <a:pt x="254816" y="4277037"/>
                </a:cubicBezTo>
                <a:cubicBezTo>
                  <a:pt x="248704" y="4279592"/>
                  <a:pt x="243390" y="4284054"/>
                  <a:pt x="237292" y="4286423"/>
                </a:cubicBezTo>
                <a:cubicBezTo>
                  <a:pt x="230810" y="4288952"/>
                  <a:pt x="223666" y="4290321"/>
                  <a:pt x="216734" y="4291334"/>
                </a:cubicBezTo>
                <a:cubicBezTo>
                  <a:pt x="185806" y="4295911"/>
                  <a:pt x="154918" y="4299934"/>
                  <a:pt x="124141" y="4305079"/>
                </a:cubicBezTo>
                <a:cubicBezTo>
                  <a:pt x="118127" y="4306154"/>
                  <a:pt x="112739" y="4311724"/>
                  <a:pt x="107121" y="4315238"/>
                </a:cubicBezTo>
                <a:cubicBezTo>
                  <a:pt x="103434" y="4317587"/>
                  <a:pt x="99664" y="4321227"/>
                  <a:pt x="95746" y="4321517"/>
                </a:cubicBezTo>
                <a:cubicBezTo>
                  <a:pt x="65894" y="4323941"/>
                  <a:pt x="36179" y="4327118"/>
                  <a:pt x="6292" y="4327311"/>
                </a:cubicBezTo>
                <a:lnTo>
                  <a:pt x="1" y="4327851"/>
                </a:lnTo>
                <a:close/>
              </a:path>
            </a:pathLst>
          </a:custGeom>
          <a:solidFill>
            <a:schemeClr val="bg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8DC93-B944-BCF0-3177-D24ED4B99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6088" y="1263652"/>
            <a:ext cx="8748712" cy="1806779"/>
          </a:xfrm>
        </p:spPr>
        <p:txBody>
          <a:bodyPr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</a:rPr>
              <a:t>Case File: Cracking the Code of Workplace Violence in Hospital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EB7F5-5318-664E-9301-788FC04EA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14" y="3451428"/>
            <a:ext cx="7866062" cy="884538"/>
          </a:xfrm>
        </p:spPr>
        <p:txBody>
          <a:bodyPr wrap="square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DS5110 Introduction of Data Management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Team Member: Yueheng Yuan, Muyang Cheng, Wenyi Ye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579200-569C-441E-840B-B8541A017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840" y="3637714"/>
            <a:ext cx="10479782" cy="2198910"/>
            <a:chOff x="839281" y="3610818"/>
            <a:chExt cx="10479782" cy="219891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BEB88F5-C5AF-4DC0-A8DF-1B8241640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33341">
              <a:off x="839281" y="3610819"/>
              <a:ext cx="10479782" cy="2198909"/>
            </a:xfrm>
            <a:custGeom>
              <a:avLst/>
              <a:gdLst>
                <a:gd name="connsiteX0" fmla="*/ 10461499 w 10479782"/>
                <a:gd name="connsiteY0" fmla="*/ 0 h 2198909"/>
                <a:gd name="connsiteX1" fmla="*/ 10479782 w 10479782"/>
                <a:gd name="connsiteY1" fmla="*/ 268945 h 2198909"/>
                <a:gd name="connsiteX2" fmla="*/ 10440826 w 10479782"/>
                <a:gd name="connsiteY2" fmla="*/ 322737 h 2198909"/>
                <a:gd name="connsiteX3" fmla="*/ 10411022 w 10479782"/>
                <a:gd name="connsiteY3" fmla="*/ 357725 h 2198909"/>
                <a:gd name="connsiteX4" fmla="*/ 10329570 w 10479782"/>
                <a:gd name="connsiteY4" fmla="*/ 401597 h 2198909"/>
                <a:gd name="connsiteX5" fmla="*/ 10257560 w 10479782"/>
                <a:gd name="connsiteY5" fmla="*/ 434548 h 2198909"/>
                <a:gd name="connsiteX6" fmla="*/ 10205356 w 10479782"/>
                <a:gd name="connsiteY6" fmla="*/ 471018 h 2198909"/>
                <a:gd name="connsiteX7" fmla="*/ 10161298 w 10479782"/>
                <a:gd name="connsiteY7" fmla="*/ 504523 h 2198909"/>
                <a:gd name="connsiteX8" fmla="*/ 10061519 w 10479782"/>
                <a:gd name="connsiteY8" fmla="*/ 591159 h 2198909"/>
                <a:gd name="connsiteX9" fmla="*/ 9951004 w 10479782"/>
                <a:gd name="connsiteY9" fmla="*/ 664281 h 2198909"/>
                <a:gd name="connsiteX10" fmla="*/ 9862146 w 10479782"/>
                <a:gd name="connsiteY10" fmla="*/ 753878 h 2198909"/>
                <a:gd name="connsiteX11" fmla="*/ 9825493 w 10479782"/>
                <a:gd name="connsiteY11" fmla="*/ 802378 h 2198909"/>
                <a:gd name="connsiteX12" fmla="*/ 9748484 w 10479782"/>
                <a:gd name="connsiteY12" fmla="*/ 835515 h 2198909"/>
                <a:gd name="connsiteX13" fmla="*/ 9664995 w 10479782"/>
                <a:gd name="connsiteY13" fmla="*/ 887348 h 2198909"/>
                <a:gd name="connsiteX14" fmla="*/ 9605757 w 10479782"/>
                <a:gd name="connsiteY14" fmla="*/ 938809 h 2198909"/>
                <a:gd name="connsiteX15" fmla="*/ 9560035 w 10479782"/>
                <a:gd name="connsiteY15" fmla="*/ 973242 h 2198909"/>
                <a:gd name="connsiteX16" fmla="*/ 9495427 w 10479782"/>
                <a:gd name="connsiteY16" fmla="*/ 1007860 h 2198909"/>
                <a:gd name="connsiteX17" fmla="*/ 9430637 w 10479782"/>
                <a:gd name="connsiteY17" fmla="*/ 1053214 h 2198909"/>
                <a:gd name="connsiteX18" fmla="*/ 9399167 w 10479782"/>
                <a:gd name="connsiteY18" fmla="*/ 1081166 h 2198909"/>
                <a:gd name="connsiteX19" fmla="*/ 9338262 w 10479782"/>
                <a:gd name="connsiteY19" fmla="*/ 1127630 h 2198909"/>
                <a:gd name="connsiteX20" fmla="*/ 9275507 w 10479782"/>
                <a:gd name="connsiteY20" fmla="*/ 1170948 h 2198909"/>
                <a:gd name="connsiteX21" fmla="*/ 9157587 w 10479782"/>
                <a:gd name="connsiteY21" fmla="*/ 1220560 h 2198909"/>
                <a:gd name="connsiteX22" fmla="*/ 9050218 w 10479782"/>
                <a:gd name="connsiteY22" fmla="*/ 1293496 h 2198909"/>
                <a:gd name="connsiteX23" fmla="*/ 8965064 w 10479782"/>
                <a:gd name="connsiteY23" fmla="*/ 1346810 h 2198909"/>
                <a:gd name="connsiteX24" fmla="*/ 8915452 w 10479782"/>
                <a:gd name="connsiteY24" fmla="*/ 1381799 h 2198909"/>
                <a:gd name="connsiteX25" fmla="*/ 8824374 w 10479782"/>
                <a:gd name="connsiteY25" fmla="*/ 1459917 h 2198909"/>
                <a:gd name="connsiteX26" fmla="*/ 8683128 w 10479782"/>
                <a:gd name="connsiteY26" fmla="*/ 1542110 h 2198909"/>
                <a:gd name="connsiteX27" fmla="*/ 8597789 w 10479782"/>
                <a:gd name="connsiteY27" fmla="*/ 1586538 h 2198909"/>
                <a:gd name="connsiteX28" fmla="*/ 8414152 w 10479782"/>
                <a:gd name="connsiteY28" fmla="*/ 1653552 h 2198909"/>
                <a:gd name="connsiteX29" fmla="*/ 8354914 w 10479782"/>
                <a:gd name="connsiteY29" fmla="*/ 1677432 h 2198909"/>
                <a:gd name="connsiteX30" fmla="*/ 8287162 w 10479782"/>
                <a:gd name="connsiteY30" fmla="*/ 1693166 h 2198909"/>
                <a:gd name="connsiteX31" fmla="*/ 8178313 w 10479782"/>
                <a:gd name="connsiteY31" fmla="*/ 1730375 h 2198909"/>
                <a:gd name="connsiteX32" fmla="*/ 7965797 w 10479782"/>
                <a:gd name="connsiteY32" fmla="*/ 1794426 h 2198909"/>
                <a:gd name="connsiteX33" fmla="*/ 7919147 w 10479782"/>
                <a:gd name="connsiteY33" fmla="*/ 1804237 h 2198909"/>
                <a:gd name="connsiteX34" fmla="*/ 7800300 w 10479782"/>
                <a:gd name="connsiteY34" fmla="*/ 1845519 h 2198909"/>
                <a:gd name="connsiteX35" fmla="*/ 7729030 w 10479782"/>
                <a:gd name="connsiteY35" fmla="*/ 1873286 h 2198909"/>
                <a:gd name="connsiteX36" fmla="*/ 7669977 w 10479782"/>
                <a:gd name="connsiteY36" fmla="*/ 1889207 h 2198909"/>
                <a:gd name="connsiteX37" fmla="*/ 7617775 w 10479782"/>
                <a:gd name="connsiteY37" fmla="*/ 1896611 h 2198909"/>
                <a:gd name="connsiteX38" fmla="*/ 7480416 w 10479782"/>
                <a:gd name="connsiteY38" fmla="*/ 1933264 h 2198909"/>
                <a:gd name="connsiteX39" fmla="*/ 7425622 w 10479782"/>
                <a:gd name="connsiteY39" fmla="*/ 1947704 h 2198909"/>
                <a:gd name="connsiteX40" fmla="*/ 7283451 w 10479782"/>
                <a:gd name="connsiteY40" fmla="*/ 1997316 h 2198909"/>
                <a:gd name="connsiteX41" fmla="*/ 7162938 w 10479782"/>
                <a:gd name="connsiteY41" fmla="*/ 2030081 h 2198909"/>
                <a:gd name="connsiteX42" fmla="*/ 7112588 w 10479782"/>
                <a:gd name="connsiteY42" fmla="*/ 2045816 h 2198909"/>
                <a:gd name="connsiteX43" fmla="*/ 6997443 w 10479782"/>
                <a:gd name="connsiteY43" fmla="*/ 2072103 h 2198909"/>
                <a:gd name="connsiteX44" fmla="*/ 6932282 w 10479782"/>
                <a:gd name="connsiteY44" fmla="*/ 2090616 h 2198909"/>
                <a:gd name="connsiteX45" fmla="*/ 6773265 w 10479782"/>
                <a:gd name="connsiteY45" fmla="*/ 2111533 h 2198909"/>
                <a:gd name="connsiteX46" fmla="*/ 6609064 w 10479782"/>
                <a:gd name="connsiteY46" fmla="*/ 2131711 h 2198909"/>
                <a:gd name="connsiteX47" fmla="*/ 6518913 w 10479782"/>
                <a:gd name="connsiteY47" fmla="*/ 2138375 h 2198909"/>
                <a:gd name="connsiteX48" fmla="*/ 6440239 w 10479782"/>
                <a:gd name="connsiteY48" fmla="*/ 2148928 h 2198909"/>
                <a:gd name="connsiteX49" fmla="*/ 6371744 w 10479782"/>
                <a:gd name="connsiteY49" fmla="*/ 2155592 h 2198909"/>
                <a:gd name="connsiteX50" fmla="*/ 6262710 w 10479782"/>
                <a:gd name="connsiteY50" fmla="*/ 2169105 h 2198909"/>
                <a:gd name="connsiteX51" fmla="*/ 6217357 w 10479782"/>
                <a:gd name="connsiteY51" fmla="*/ 2172623 h 2198909"/>
                <a:gd name="connsiteX52" fmla="*/ 6110358 w 10479782"/>
                <a:gd name="connsiteY52" fmla="*/ 2172437 h 2198909"/>
                <a:gd name="connsiteX53" fmla="*/ 6073149 w 10479782"/>
                <a:gd name="connsiteY53" fmla="*/ 2170587 h 2198909"/>
                <a:gd name="connsiteX54" fmla="*/ 6001508 w 10479782"/>
                <a:gd name="connsiteY54" fmla="*/ 2147632 h 2198909"/>
                <a:gd name="connsiteX55" fmla="*/ 5992994 w 10479782"/>
                <a:gd name="connsiteY55" fmla="*/ 2145966 h 2198909"/>
                <a:gd name="connsiteX56" fmla="*/ 5945973 w 10479782"/>
                <a:gd name="connsiteY56" fmla="*/ 2136894 h 2198909"/>
                <a:gd name="connsiteX57" fmla="*/ 5920240 w 10479782"/>
                <a:gd name="connsiteY57" fmla="*/ 2133932 h 2198909"/>
                <a:gd name="connsiteX58" fmla="*/ 5822498 w 10479782"/>
                <a:gd name="connsiteY58" fmla="*/ 2115051 h 2198909"/>
                <a:gd name="connsiteX59" fmla="*/ 5766224 w 10479782"/>
                <a:gd name="connsiteY59" fmla="*/ 2106165 h 2198909"/>
                <a:gd name="connsiteX60" fmla="*/ 5720684 w 10479782"/>
                <a:gd name="connsiteY60" fmla="*/ 2107461 h 2198909"/>
                <a:gd name="connsiteX61" fmla="*/ 5640713 w 10479782"/>
                <a:gd name="connsiteY61" fmla="*/ 2109127 h 2198909"/>
                <a:gd name="connsiteX62" fmla="*/ 5615165 w 10479782"/>
                <a:gd name="connsiteY62" fmla="*/ 2113386 h 2198909"/>
                <a:gd name="connsiteX63" fmla="*/ 5499652 w 10479782"/>
                <a:gd name="connsiteY63" fmla="*/ 2101167 h 2198909"/>
                <a:gd name="connsiteX64" fmla="*/ 5433750 w 10479782"/>
                <a:gd name="connsiteY64" fmla="*/ 2100242 h 2198909"/>
                <a:gd name="connsiteX65" fmla="*/ 5359518 w 10479782"/>
                <a:gd name="connsiteY65" fmla="*/ 2085061 h 2198909"/>
                <a:gd name="connsiteX66" fmla="*/ 5337859 w 10479782"/>
                <a:gd name="connsiteY66" fmla="*/ 2085801 h 2198909"/>
                <a:gd name="connsiteX67" fmla="*/ 5313608 w 10479782"/>
                <a:gd name="connsiteY67" fmla="*/ 2087098 h 2198909"/>
                <a:gd name="connsiteX68" fmla="*/ 5239190 w 10479782"/>
                <a:gd name="connsiteY68" fmla="*/ 2088209 h 2198909"/>
                <a:gd name="connsiteX69" fmla="*/ 5194022 w 10479782"/>
                <a:gd name="connsiteY69" fmla="*/ 2093762 h 2198909"/>
                <a:gd name="connsiteX70" fmla="*/ 5107944 w 10479782"/>
                <a:gd name="connsiteY70" fmla="*/ 2090431 h 2198909"/>
                <a:gd name="connsiteX71" fmla="*/ 5076101 w 10479782"/>
                <a:gd name="connsiteY71" fmla="*/ 2095243 h 2198909"/>
                <a:gd name="connsiteX72" fmla="*/ 4995576 w 10479782"/>
                <a:gd name="connsiteY72" fmla="*/ 2095799 h 2198909"/>
                <a:gd name="connsiteX73" fmla="*/ 4923380 w 10479782"/>
                <a:gd name="connsiteY73" fmla="*/ 2093021 h 2198909"/>
                <a:gd name="connsiteX74" fmla="*/ 4853775 w 10479782"/>
                <a:gd name="connsiteY74" fmla="*/ 2094502 h 2198909"/>
                <a:gd name="connsiteX75" fmla="*/ 4803979 w 10479782"/>
                <a:gd name="connsiteY75" fmla="*/ 2100611 h 2198909"/>
                <a:gd name="connsiteX76" fmla="*/ 4749925 w 10479782"/>
                <a:gd name="connsiteY76" fmla="*/ 2104313 h 2198909"/>
                <a:gd name="connsiteX77" fmla="*/ 4600905 w 10479782"/>
                <a:gd name="connsiteY77" fmla="*/ 2126343 h 2198909"/>
                <a:gd name="connsiteX78" fmla="*/ 4573322 w 10479782"/>
                <a:gd name="connsiteY78" fmla="*/ 2120975 h 2198909"/>
                <a:gd name="connsiteX79" fmla="*/ 4416711 w 10479782"/>
                <a:gd name="connsiteY79" fmla="*/ 2115976 h 2198909"/>
                <a:gd name="connsiteX80" fmla="*/ 4382651 w 10479782"/>
                <a:gd name="connsiteY80" fmla="*/ 2116347 h 2198909"/>
                <a:gd name="connsiteX81" fmla="*/ 4291200 w 10479782"/>
                <a:gd name="connsiteY81" fmla="*/ 2094502 h 2198909"/>
                <a:gd name="connsiteX82" fmla="*/ 4150141 w 10479782"/>
                <a:gd name="connsiteY82" fmla="*/ 2129120 h 2198909"/>
                <a:gd name="connsiteX83" fmla="*/ 4018151 w 10479782"/>
                <a:gd name="connsiteY83" fmla="*/ 2172437 h 2198909"/>
                <a:gd name="connsiteX84" fmla="*/ 4001491 w 10479782"/>
                <a:gd name="connsiteY84" fmla="*/ 2177991 h 2198909"/>
                <a:gd name="connsiteX85" fmla="*/ 3954101 w 10479782"/>
                <a:gd name="connsiteY85" fmla="*/ 2187433 h 2198909"/>
                <a:gd name="connsiteX86" fmla="*/ 3895419 w 10479782"/>
                <a:gd name="connsiteY86" fmla="*/ 2190764 h 2198909"/>
                <a:gd name="connsiteX87" fmla="*/ 3821000 w 10479782"/>
                <a:gd name="connsiteY87" fmla="*/ 2198909 h 2198909"/>
                <a:gd name="connsiteX88" fmla="*/ 3761394 w 10479782"/>
                <a:gd name="connsiteY88" fmla="*/ 2188727 h 2198909"/>
                <a:gd name="connsiteX89" fmla="*/ 3678089 w 10479782"/>
                <a:gd name="connsiteY89" fmla="*/ 2173548 h 2198909"/>
                <a:gd name="connsiteX90" fmla="*/ 3599599 w 10479782"/>
                <a:gd name="connsiteY90" fmla="*/ 2159108 h 2198909"/>
                <a:gd name="connsiteX91" fmla="*/ 3574795 w 10479782"/>
                <a:gd name="connsiteY91" fmla="*/ 2176139 h 2198909"/>
                <a:gd name="connsiteX92" fmla="*/ 3536474 w 10479782"/>
                <a:gd name="connsiteY92" fmla="*/ 2190949 h 2198909"/>
                <a:gd name="connsiteX93" fmla="*/ 3493898 w 10479782"/>
                <a:gd name="connsiteY93" fmla="*/ 2173177 h 2198909"/>
                <a:gd name="connsiteX94" fmla="*/ 3394304 w 10479782"/>
                <a:gd name="connsiteY94" fmla="*/ 2136340 h 2198909"/>
                <a:gd name="connsiteX95" fmla="*/ 3331364 w 10479782"/>
                <a:gd name="connsiteY95" fmla="*/ 2134672 h 2198909"/>
                <a:gd name="connsiteX96" fmla="*/ 3194561 w 10479782"/>
                <a:gd name="connsiteY96" fmla="*/ 2118938 h 2198909"/>
                <a:gd name="connsiteX97" fmla="*/ 3105150 w 10479782"/>
                <a:gd name="connsiteY97" fmla="*/ 2096539 h 2198909"/>
                <a:gd name="connsiteX98" fmla="*/ 3040916 w 10479782"/>
                <a:gd name="connsiteY98" fmla="*/ 2071178 h 2198909"/>
                <a:gd name="connsiteX99" fmla="*/ 2948911 w 10479782"/>
                <a:gd name="connsiteY99" fmla="*/ 2038042 h 2198909"/>
                <a:gd name="connsiteX100" fmla="*/ 2856536 w 10479782"/>
                <a:gd name="connsiteY100" fmla="*/ 2020826 h 2198909"/>
                <a:gd name="connsiteX101" fmla="*/ 2789709 w 10479782"/>
                <a:gd name="connsiteY101" fmla="*/ 1999166 h 2198909"/>
                <a:gd name="connsiteX102" fmla="*/ 2708071 w 10479782"/>
                <a:gd name="connsiteY102" fmla="*/ 1984356 h 2198909"/>
                <a:gd name="connsiteX103" fmla="*/ 2639578 w 10479782"/>
                <a:gd name="connsiteY103" fmla="*/ 1983803 h 2198909"/>
                <a:gd name="connsiteX104" fmla="*/ 2532209 w 10479782"/>
                <a:gd name="connsiteY104" fmla="*/ 1986393 h 2198909"/>
                <a:gd name="connsiteX105" fmla="*/ 2400776 w 10479782"/>
                <a:gd name="connsiteY105" fmla="*/ 1941596 h 2198909"/>
                <a:gd name="connsiteX106" fmla="*/ 2347647 w 10479782"/>
                <a:gd name="connsiteY106" fmla="*/ 1931598 h 2198909"/>
                <a:gd name="connsiteX107" fmla="*/ 2297664 w 10479782"/>
                <a:gd name="connsiteY107" fmla="*/ 1926971 h 2198909"/>
                <a:gd name="connsiteX108" fmla="*/ 2191592 w 10479782"/>
                <a:gd name="connsiteY108" fmla="*/ 1897167 h 2198909"/>
                <a:gd name="connsiteX109" fmla="*/ 2148460 w 10479782"/>
                <a:gd name="connsiteY109" fmla="*/ 1887355 h 2198909"/>
                <a:gd name="connsiteX110" fmla="*/ 2088110 w 10479782"/>
                <a:gd name="connsiteY110" fmla="*/ 1887541 h 2198909"/>
                <a:gd name="connsiteX111" fmla="*/ 1978335 w 10479782"/>
                <a:gd name="connsiteY111" fmla="*/ 1873842 h 2198909"/>
                <a:gd name="connsiteX112" fmla="*/ 1868746 w 10479782"/>
                <a:gd name="connsiteY112" fmla="*/ 1833856 h 2198909"/>
                <a:gd name="connsiteX113" fmla="*/ 1822281 w 10479782"/>
                <a:gd name="connsiteY113" fmla="*/ 1837743 h 2198909"/>
                <a:gd name="connsiteX114" fmla="*/ 1805620 w 10479782"/>
                <a:gd name="connsiteY114" fmla="*/ 1836818 h 2198909"/>
                <a:gd name="connsiteX115" fmla="*/ 1655861 w 10479782"/>
                <a:gd name="connsiteY115" fmla="*/ 1814789 h 2198909"/>
                <a:gd name="connsiteX116" fmla="*/ 1640864 w 10479782"/>
                <a:gd name="connsiteY116" fmla="*/ 1812383 h 2198909"/>
                <a:gd name="connsiteX117" fmla="*/ 1570522 w 10479782"/>
                <a:gd name="connsiteY117" fmla="*/ 1792761 h 2198909"/>
                <a:gd name="connsiteX118" fmla="*/ 1393176 w 10479782"/>
                <a:gd name="connsiteY118" fmla="*/ 1780542 h 2198909"/>
                <a:gd name="connsiteX119" fmla="*/ 1382255 w 10479782"/>
                <a:gd name="connsiteY119" fmla="*/ 1779061 h 2198909"/>
                <a:gd name="connsiteX120" fmla="*/ 1322831 w 10479782"/>
                <a:gd name="connsiteY120" fmla="*/ 1788872 h 2198909"/>
                <a:gd name="connsiteX121" fmla="*/ 1293399 w 10479782"/>
                <a:gd name="connsiteY121" fmla="*/ 1802756 h 2198909"/>
                <a:gd name="connsiteX122" fmla="*/ 1247489 w 10479782"/>
                <a:gd name="connsiteY122" fmla="*/ 1817197 h 2198909"/>
                <a:gd name="connsiteX123" fmla="*/ 1200839 w 10479782"/>
                <a:gd name="connsiteY123" fmla="*/ 1822564 h 2198909"/>
                <a:gd name="connsiteX124" fmla="*/ 1122534 w 10479782"/>
                <a:gd name="connsiteY124" fmla="*/ 1800720 h 2198909"/>
                <a:gd name="connsiteX125" fmla="*/ 1094027 w 10479782"/>
                <a:gd name="connsiteY125" fmla="*/ 1798498 h 2198909"/>
                <a:gd name="connsiteX126" fmla="*/ 1030531 w 10479782"/>
                <a:gd name="connsiteY126" fmla="*/ 1787947 h 2198909"/>
                <a:gd name="connsiteX127" fmla="*/ 974995 w 10479782"/>
                <a:gd name="connsiteY127" fmla="*/ 1788687 h 2198909"/>
                <a:gd name="connsiteX128" fmla="*/ 930382 w 10479782"/>
                <a:gd name="connsiteY128" fmla="*/ 1805534 h 2198909"/>
                <a:gd name="connsiteX129" fmla="*/ 865590 w 10479782"/>
                <a:gd name="connsiteY129" fmla="*/ 1808865 h 2198909"/>
                <a:gd name="connsiteX130" fmla="*/ 823752 w 10479782"/>
                <a:gd name="connsiteY130" fmla="*/ 1796648 h 2198909"/>
                <a:gd name="connsiteX131" fmla="*/ 815238 w 10479782"/>
                <a:gd name="connsiteY131" fmla="*/ 1794982 h 2198909"/>
                <a:gd name="connsiteX132" fmla="*/ 705832 w 10479782"/>
                <a:gd name="connsiteY132" fmla="*/ 1794240 h 2198909"/>
                <a:gd name="connsiteX133" fmla="*/ 569216 w 10479782"/>
                <a:gd name="connsiteY133" fmla="*/ 1831079 h 2198909"/>
                <a:gd name="connsiteX134" fmla="*/ 546631 w 10479782"/>
                <a:gd name="connsiteY134" fmla="*/ 1838854 h 2198909"/>
                <a:gd name="connsiteX135" fmla="*/ 436485 w 10479782"/>
                <a:gd name="connsiteY135" fmla="*/ 1852368 h 2198909"/>
                <a:gd name="connsiteX136" fmla="*/ 377434 w 10479782"/>
                <a:gd name="connsiteY136" fmla="*/ 1866067 h 2198909"/>
                <a:gd name="connsiteX137" fmla="*/ 334855 w 10479782"/>
                <a:gd name="connsiteY137" fmla="*/ 1866808 h 2198909"/>
                <a:gd name="connsiteX138" fmla="*/ 283396 w 10479782"/>
                <a:gd name="connsiteY138" fmla="*/ 1891057 h 2198909"/>
                <a:gd name="connsiteX139" fmla="*/ 266547 w 10479782"/>
                <a:gd name="connsiteY139" fmla="*/ 1901610 h 2198909"/>
                <a:gd name="connsiteX140" fmla="*/ 246370 w 10479782"/>
                <a:gd name="connsiteY140" fmla="*/ 1907903 h 2198909"/>
                <a:gd name="connsiteX141" fmla="*/ 154923 w 10479782"/>
                <a:gd name="connsiteY141" fmla="*/ 1927896 h 2198909"/>
                <a:gd name="connsiteX142" fmla="*/ 138630 w 10479782"/>
                <a:gd name="connsiteY142" fmla="*/ 1939188 h 2198909"/>
                <a:gd name="connsiteX143" fmla="*/ 127708 w 10479782"/>
                <a:gd name="connsiteY143" fmla="*/ 1946223 h 2198909"/>
                <a:gd name="connsiteX144" fmla="*/ 38853 w 10479782"/>
                <a:gd name="connsiteY144" fmla="*/ 1958071 h 2198909"/>
                <a:gd name="connsiteX145" fmla="*/ 35679 w 10479782"/>
                <a:gd name="connsiteY145" fmla="*/ 1958561 h 2198909"/>
                <a:gd name="connsiteX146" fmla="*/ 0 w 10479782"/>
                <a:gd name="connsiteY146" fmla="*/ 1433717 h 2198909"/>
                <a:gd name="connsiteX147" fmla="*/ 42184 w 10479782"/>
                <a:gd name="connsiteY147" fmla="*/ 1423079 h 2198909"/>
                <a:gd name="connsiteX148" fmla="*/ 164178 w 10479782"/>
                <a:gd name="connsiteY148" fmla="*/ 1425856 h 2198909"/>
                <a:gd name="connsiteX149" fmla="*/ 250628 w 10479782"/>
                <a:gd name="connsiteY149" fmla="*/ 1422338 h 2198909"/>
                <a:gd name="connsiteX150" fmla="*/ 298019 w 10479782"/>
                <a:gd name="connsiteY150" fmla="*/ 1403642 h 2198909"/>
                <a:gd name="connsiteX151" fmla="*/ 331894 w 10479782"/>
                <a:gd name="connsiteY151" fmla="*/ 1405494 h 2198909"/>
                <a:gd name="connsiteX152" fmla="*/ 395574 w 10479782"/>
                <a:gd name="connsiteY152" fmla="*/ 1418822 h 2198909"/>
                <a:gd name="connsiteX153" fmla="*/ 597169 w 10479782"/>
                <a:gd name="connsiteY153" fmla="*/ 1434557 h 2198909"/>
                <a:gd name="connsiteX154" fmla="*/ 679362 w 10479782"/>
                <a:gd name="connsiteY154" fmla="*/ 1409936 h 2198909"/>
                <a:gd name="connsiteX155" fmla="*/ 703982 w 10479782"/>
                <a:gd name="connsiteY155" fmla="*/ 1409381 h 2198909"/>
                <a:gd name="connsiteX156" fmla="*/ 759147 w 10479782"/>
                <a:gd name="connsiteY156" fmla="*/ 1419007 h 2198909"/>
                <a:gd name="connsiteX157" fmla="*/ 872994 w 10479782"/>
                <a:gd name="connsiteY157" fmla="*/ 1412527 h 2198909"/>
                <a:gd name="connsiteX158" fmla="*/ 915017 w 10479782"/>
                <a:gd name="connsiteY158" fmla="*/ 1402716 h 2198909"/>
                <a:gd name="connsiteX159" fmla="*/ 938341 w 10479782"/>
                <a:gd name="connsiteY159" fmla="*/ 1396421 h 2198909"/>
                <a:gd name="connsiteX160" fmla="*/ 1058113 w 10479782"/>
                <a:gd name="connsiteY160" fmla="*/ 1379021 h 2198909"/>
                <a:gd name="connsiteX161" fmla="*/ 1111427 w 10479782"/>
                <a:gd name="connsiteY161" fmla="*/ 1360325 h 2198909"/>
                <a:gd name="connsiteX162" fmla="*/ 1125867 w 10479782"/>
                <a:gd name="connsiteY162" fmla="*/ 1357548 h 2198909"/>
                <a:gd name="connsiteX163" fmla="*/ 1204911 w 10479782"/>
                <a:gd name="connsiteY163" fmla="*/ 1365321 h 2198909"/>
                <a:gd name="connsiteX164" fmla="*/ 1264149 w 10479782"/>
                <a:gd name="connsiteY164" fmla="*/ 1395496 h 2198909"/>
                <a:gd name="connsiteX165" fmla="*/ 1275627 w 10479782"/>
                <a:gd name="connsiteY165" fmla="*/ 1405679 h 2198909"/>
                <a:gd name="connsiteX166" fmla="*/ 1440752 w 10479782"/>
                <a:gd name="connsiteY166" fmla="*/ 1402160 h 2198909"/>
                <a:gd name="connsiteX167" fmla="*/ 1466113 w 10479782"/>
                <a:gd name="connsiteY167" fmla="*/ 1397903 h 2198909"/>
                <a:gd name="connsiteX168" fmla="*/ 1588663 w 10479782"/>
                <a:gd name="connsiteY168" fmla="*/ 1415674 h 2198909"/>
                <a:gd name="connsiteX169" fmla="*/ 1624390 w 10479782"/>
                <a:gd name="connsiteY169" fmla="*/ 1419192 h 2198909"/>
                <a:gd name="connsiteX170" fmla="*/ 1752492 w 10479782"/>
                <a:gd name="connsiteY170" fmla="*/ 1435112 h 2198909"/>
                <a:gd name="connsiteX171" fmla="*/ 1770632 w 10479782"/>
                <a:gd name="connsiteY171" fmla="*/ 1420303 h 2198909"/>
                <a:gd name="connsiteX172" fmla="*/ 1822836 w 10479782"/>
                <a:gd name="connsiteY172" fmla="*/ 1383093 h 2198909"/>
                <a:gd name="connsiteX173" fmla="*/ 1925762 w 10479782"/>
                <a:gd name="connsiteY173" fmla="*/ 1350143 h 2198909"/>
                <a:gd name="connsiteX174" fmla="*/ 1953716 w 10479782"/>
                <a:gd name="connsiteY174" fmla="*/ 1351993 h 2198909"/>
                <a:gd name="connsiteX175" fmla="*/ 2024430 w 10479782"/>
                <a:gd name="connsiteY175" fmla="*/ 1406975 h 2198909"/>
                <a:gd name="connsiteX176" fmla="*/ 2058863 w 10479782"/>
                <a:gd name="connsiteY176" fmla="*/ 1429002 h 2198909"/>
                <a:gd name="connsiteX177" fmla="*/ 2156605 w 10479782"/>
                <a:gd name="connsiteY177" fmla="*/ 1469544 h 2198909"/>
                <a:gd name="connsiteX178" fmla="*/ 2164750 w 10479782"/>
                <a:gd name="connsiteY178" fmla="*/ 1476948 h 2198909"/>
                <a:gd name="connsiteX179" fmla="*/ 2236945 w 10479782"/>
                <a:gd name="connsiteY179" fmla="*/ 1564880 h 2198909"/>
                <a:gd name="connsiteX180" fmla="*/ 2253235 w 10479782"/>
                <a:gd name="connsiteY180" fmla="*/ 1579874 h 2198909"/>
                <a:gd name="connsiteX181" fmla="*/ 2272859 w 10479782"/>
                <a:gd name="connsiteY181" fmla="*/ 1603200 h 2198909"/>
                <a:gd name="connsiteX182" fmla="*/ 2334132 w 10479782"/>
                <a:gd name="connsiteY182" fmla="*/ 1648369 h 2198909"/>
                <a:gd name="connsiteX183" fmla="*/ 2410031 w 10479782"/>
                <a:gd name="connsiteY183" fmla="*/ 1662807 h 2198909"/>
                <a:gd name="connsiteX184" fmla="*/ 2501665 w 10479782"/>
                <a:gd name="connsiteY184" fmla="*/ 1684837 h 2198909"/>
                <a:gd name="connsiteX185" fmla="*/ 2539985 w 10479782"/>
                <a:gd name="connsiteY185" fmla="*/ 1699646 h 2198909"/>
                <a:gd name="connsiteX186" fmla="*/ 2642724 w 10479782"/>
                <a:gd name="connsiteY186" fmla="*/ 1727784 h 2198909"/>
                <a:gd name="connsiteX187" fmla="*/ 2716031 w 10479782"/>
                <a:gd name="connsiteY187" fmla="*/ 1751479 h 2198909"/>
                <a:gd name="connsiteX188" fmla="*/ 2821734 w 10479782"/>
                <a:gd name="connsiteY188" fmla="*/ 1765363 h 2198909"/>
                <a:gd name="connsiteX189" fmla="*/ 2873011 w 10479782"/>
                <a:gd name="connsiteY189" fmla="*/ 1765917 h 2198909"/>
                <a:gd name="connsiteX190" fmla="*/ 2967236 w 10479782"/>
                <a:gd name="connsiteY190" fmla="*/ 1837003 h 2198909"/>
                <a:gd name="connsiteX191" fmla="*/ 3042395 w 10479782"/>
                <a:gd name="connsiteY191" fmla="*/ 1884024 h 2198909"/>
                <a:gd name="connsiteX192" fmla="*/ 3121440 w 10479782"/>
                <a:gd name="connsiteY192" fmla="*/ 1861254 h 2198909"/>
                <a:gd name="connsiteX193" fmla="*/ 3142914 w 10479782"/>
                <a:gd name="connsiteY193" fmla="*/ 1839780 h 2198909"/>
                <a:gd name="connsiteX194" fmla="*/ 3272497 w 10479782"/>
                <a:gd name="connsiteY194" fmla="*/ 1819418 h 2198909"/>
                <a:gd name="connsiteX195" fmla="*/ 3457615 w 10479782"/>
                <a:gd name="connsiteY195" fmla="*/ 1818677 h 2198909"/>
                <a:gd name="connsiteX196" fmla="*/ 3765467 w 10479782"/>
                <a:gd name="connsiteY196" fmla="*/ 1772397 h 2198909"/>
                <a:gd name="connsiteX197" fmla="*/ 3819150 w 10479782"/>
                <a:gd name="connsiteY197" fmla="*/ 1750923 h 2198909"/>
                <a:gd name="connsiteX198" fmla="*/ 3879498 w 10479782"/>
                <a:gd name="connsiteY198" fmla="*/ 1745555 h 2198909"/>
                <a:gd name="connsiteX199" fmla="*/ 3902639 w 10479782"/>
                <a:gd name="connsiteY199" fmla="*/ 1758699 h 2198909"/>
                <a:gd name="connsiteX200" fmla="*/ 4003898 w 10479782"/>
                <a:gd name="connsiteY200" fmla="*/ 1778321 h 2198909"/>
                <a:gd name="connsiteX201" fmla="*/ 4023152 w 10479782"/>
                <a:gd name="connsiteY201" fmla="*/ 1778692 h 2198909"/>
                <a:gd name="connsiteX202" fmla="*/ 4089054 w 10479782"/>
                <a:gd name="connsiteY202" fmla="*/ 1770360 h 2198909"/>
                <a:gd name="connsiteX203" fmla="*/ 4150142 w 10479782"/>
                <a:gd name="connsiteY203" fmla="*/ 1765548 h 2198909"/>
                <a:gd name="connsiteX204" fmla="*/ 4304160 w 10479782"/>
                <a:gd name="connsiteY204" fmla="*/ 1781283 h 2198909"/>
                <a:gd name="connsiteX205" fmla="*/ 4422267 w 10479782"/>
                <a:gd name="connsiteY205" fmla="*/ 1777580 h 2198909"/>
                <a:gd name="connsiteX206" fmla="*/ 4476691 w 10479782"/>
                <a:gd name="connsiteY206" fmla="*/ 1781282 h 2198909"/>
                <a:gd name="connsiteX207" fmla="*/ 4507419 w 10479782"/>
                <a:gd name="connsiteY207" fmla="*/ 1786837 h 2198909"/>
                <a:gd name="connsiteX208" fmla="*/ 4577023 w 10479782"/>
                <a:gd name="connsiteY208" fmla="*/ 1825526 h 2198909"/>
                <a:gd name="connsiteX209" fmla="*/ 4615158 w 10479782"/>
                <a:gd name="connsiteY209" fmla="*/ 1834227 h 2198909"/>
                <a:gd name="connsiteX210" fmla="*/ 4729932 w 10479782"/>
                <a:gd name="connsiteY210" fmla="*/ 1833487 h 2198909"/>
                <a:gd name="connsiteX211" fmla="*/ 4902090 w 10479782"/>
                <a:gd name="connsiteY211" fmla="*/ 1775174 h 2198909"/>
                <a:gd name="connsiteX212" fmla="*/ 4920048 w 10479782"/>
                <a:gd name="connsiteY212" fmla="*/ 1767398 h 2198909"/>
                <a:gd name="connsiteX213" fmla="*/ 5007609 w 10479782"/>
                <a:gd name="connsiteY213" fmla="*/ 1757772 h 2198909"/>
                <a:gd name="connsiteX214" fmla="*/ 5067031 w 10479782"/>
                <a:gd name="connsiteY214" fmla="*/ 1770916 h 2198909"/>
                <a:gd name="connsiteX215" fmla="*/ 5147929 w 10479782"/>
                <a:gd name="connsiteY215" fmla="*/ 1798129 h 2198909"/>
                <a:gd name="connsiteX216" fmla="*/ 5220680 w 10479782"/>
                <a:gd name="connsiteY216" fmla="*/ 1820899 h 2198909"/>
                <a:gd name="connsiteX217" fmla="*/ 5273623 w 10479782"/>
                <a:gd name="connsiteY217" fmla="*/ 1846629 h 2198909"/>
                <a:gd name="connsiteX218" fmla="*/ 5394691 w 10479782"/>
                <a:gd name="connsiteY218" fmla="*/ 1865512 h 2198909"/>
                <a:gd name="connsiteX219" fmla="*/ 5407280 w 10479782"/>
                <a:gd name="connsiteY219" fmla="*/ 1868658 h 2198909"/>
                <a:gd name="connsiteX220" fmla="*/ 5498358 w 10479782"/>
                <a:gd name="connsiteY220" fmla="*/ 1845704 h 2198909"/>
                <a:gd name="connsiteX221" fmla="*/ 5607761 w 10479782"/>
                <a:gd name="connsiteY221" fmla="*/ 1822380 h 2198909"/>
                <a:gd name="connsiteX222" fmla="*/ 5646821 w 10479782"/>
                <a:gd name="connsiteY222" fmla="*/ 1830338 h 2198909"/>
                <a:gd name="connsiteX223" fmla="*/ 5700320 w 10479782"/>
                <a:gd name="connsiteY223" fmla="*/ 1841632 h 2198909"/>
                <a:gd name="connsiteX224" fmla="*/ 5749931 w 10479782"/>
                <a:gd name="connsiteY224" fmla="*/ 1835708 h 2198909"/>
                <a:gd name="connsiteX225" fmla="*/ 5780107 w 10479782"/>
                <a:gd name="connsiteY225" fmla="*/ 1835153 h 2198909"/>
                <a:gd name="connsiteX226" fmla="*/ 5917835 w 10479782"/>
                <a:gd name="connsiteY226" fmla="*/ 1904386 h 2198909"/>
                <a:gd name="connsiteX227" fmla="*/ 5952821 w 10479782"/>
                <a:gd name="connsiteY227" fmla="*/ 1910125 h 2198909"/>
                <a:gd name="connsiteX228" fmla="*/ 5972630 w 10479782"/>
                <a:gd name="connsiteY228" fmla="*/ 1918641 h 2198909"/>
                <a:gd name="connsiteX229" fmla="*/ 6092032 w 10479782"/>
                <a:gd name="connsiteY229" fmla="*/ 2004536 h 2198909"/>
                <a:gd name="connsiteX230" fmla="*/ 6142754 w 10479782"/>
                <a:gd name="connsiteY230" fmla="*/ 2021936 h 2198909"/>
                <a:gd name="connsiteX231" fmla="*/ 6198473 w 10479782"/>
                <a:gd name="connsiteY231" fmla="*/ 2018418 h 2198909"/>
                <a:gd name="connsiteX232" fmla="*/ 6230685 w 10479782"/>
                <a:gd name="connsiteY232" fmla="*/ 2012125 h 2198909"/>
                <a:gd name="connsiteX233" fmla="*/ 6310656 w 10479782"/>
                <a:gd name="connsiteY233" fmla="*/ 1957515 h 2198909"/>
                <a:gd name="connsiteX234" fmla="*/ 6356194 w 10479782"/>
                <a:gd name="connsiteY234" fmla="*/ 1959367 h 2198909"/>
                <a:gd name="connsiteX235" fmla="*/ 6427279 w 10479782"/>
                <a:gd name="connsiteY235" fmla="*/ 1996945 h 2198909"/>
                <a:gd name="connsiteX236" fmla="*/ 6556307 w 10479782"/>
                <a:gd name="connsiteY236" fmla="*/ 2013791 h 2198909"/>
                <a:gd name="connsiteX237" fmla="*/ 6621839 w 10479782"/>
                <a:gd name="connsiteY237" fmla="*/ 1961217 h 2198909"/>
                <a:gd name="connsiteX238" fmla="*/ 6655715 w 10479782"/>
                <a:gd name="connsiteY238" fmla="*/ 1910681 h 2198909"/>
                <a:gd name="connsiteX239" fmla="*/ 6753644 w 10479782"/>
                <a:gd name="connsiteY239" fmla="*/ 1851999 h 2198909"/>
                <a:gd name="connsiteX240" fmla="*/ 6776969 w 10479782"/>
                <a:gd name="connsiteY240" fmla="*/ 1873841 h 2198909"/>
                <a:gd name="connsiteX241" fmla="*/ 6848795 w 10479782"/>
                <a:gd name="connsiteY241" fmla="*/ 1883099 h 2198909"/>
                <a:gd name="connsiteX242" fmla="*/ 6926543 w 10479782"/>
                <a:gd name="connsiteY242" fmla="*/ 1882358 h 2198909"/>
                <a:gd name="connsiteX243" fmla="*/ 7062050 w 10479782"/>
                <a:gd name="connsiteY243" fmla="*/ 1892169 h 2198909"/>
                <a:gd name="connsiteX244" fmla="*/ 7152202 w 10479782"/>
                <a:gd name="connsiteY244" fmla="*/ 1836078 h 2198909"/>
                <a:gd name="connsiteX245" fmla="*/ 7186635 w 10479782"/>
                <a:gd name="connsiteY245" fmla="*/ 1812938 h 2198909"/>
                <a:gd name="connsiteX246" fmla="*/ 7218845 w 10479782"/>
                <a:gd name="connsiteY246" fmla="*/ 1798129 h 2198909"/>
                <a:gd name="connsiteX247" fmla="*/ 7256055 w 10479782"/>
                <a:gd name="connsiteY247" fmla="*/ 1789799 h 2198909"/>
                <a:gd name="connsiteX248" fmla="*/ 7345837 w 10479782"/>
                <a:gd name="connsiteY248" fmla="*/ 1758328 h 2198909"/>
                <a:gd name="connsiteX249" fmla="*/ 7395078 w 10479782"/>
                <a:gd name="connsiteY249" fmla="*/ 1727413 h 2198909"/>
                <a:gd name="connsiteX250" fmla="*/ 7505779 w 10479782"/>
                <a:gd name="connsiteY250" fmla="*/ 1697609 h 2198909"/>
                <a:gd name="connsiteX251" fmla="*/ 7581123 w 10479782"/>
                <a:gd name="connsiteY251" fmla="*/ 1670952 h 2198909"/>
                <a:gd name="connsiteX252" fmla="*/ 7660538 w 10479782"/>
                <a:gd name="connsiteY252" fmla="*/ 1625043 h 2198909"/>
                <a:gd name="connsiteX253" fmla="*/ 7671645 w 10479782"/>
                <a:gd name="connsiteY253" fmla="*/ 1618009 h 2198909"/>
                <a:gd name="connsiteX254" fmla="*/ 7698302 w 10479782"/>
                <a:gd name="connsiteY254" fmla="*/ 1587834 h 2198909"/>
                <a:gd name="connsiteX255" fmla="*/ 7736991 w 10479782"/>
                <a:gd name="connsiteY255" fmla="*/ 1483984 h 2198909"/>
                <a:gd name="connsiteX256" fmla="*/ 7748098 w 10479782"/>
                <a:gd name="connsiteY256" fmla="*/ 1462879 h 2198909"/>
                <a:gd name="connsiteX257" fmla="*/ 7848987 w 10479782"/>
                <a:gd name="connsiteY257" fmla="*/ 1391794 h 2198909"/>
                <a:gd name="connsiteX258" fmla="*/ 7886382 w 10479782"/>
                <a:gd name="connsiteY258" fmla="*/ 1398458 h 2198909"/>
                <a:gd name="connsiteX259" fmla="*/ 7927662 w 10479782"/>
                <a:gd name="connsiteY259" fmla="*/ 1421784 h 2198909"/>
                <a:gd name="connsiteX260" fmla="*/ 8018186 w 10479782"/>
                <a:gd name="connsiteY260" fmla="*/ 1427893 h 2198909"/>
                <a:gd name="connsiteX261" fmla="*/ 8052063 w 10479782"/>
                <a:gd name="connsiteY261" fmla="*/ 1415860 h 2198909"/>
                <a:gd name="connsiteX262" fmla="*/ 8111299 w 10479782"/>
                <a:gd name="connsiteY262" fmla="*/ 1383464 h 2198909"/>
                <a:gd name="connsiteX263" fmla="*/ 8157024 w 10479782"/>
                <a:gd name="connsiteY263" fmla="*/ 1333297 h 2198909"/>
                <a:gd name="connsiteX264" fmla="*/ 8223482 w 10479782"/>
                <a:gd name="connsiteY264" fmla="*/ 1250364 h 2198909"/>
                <a:gd name="connsiteX265" fmla="*/ 8351027 w 10479782"/>
                <a:gd name="connsiteY265" fmla="*/ 1218708 h 2198909"/>
                <a:gd name="connsiteX266" fmla="*/ 8400085 w 10479782"/>
                <a:gd name="connsiteY266" fmla="*/ 1208157 h 2198909"/>
                <a:gd name="connsiteX267" fmla="*/ 8578539 w 10479782"/>
                <a:gd name="connsiteY267" fmla="*/ 1163913 h 2198909"/>
                <a:gd name="connsiteX268" fmla="*/ 8594087 w 10479782"/>
                <a:gd name="connsiteY268" fmla="*/ 1162432 h 2198909"/>
                <a:gd name="connsiteX269" fmla="*/ 8717746 w 10479782"/>
                <a:gd name="connsiteY269" fmla="*/ 1111526 h 2198909"/>
                <a:gd name="connsiteX270" fmla="*/ 8747550 w 10479782"/>
                <a:gd name="connsiteY270" fmla="*/ 1098936 h 2198909"/>
                <a:gd name="connsiteX271" fmla="*/ 8784019 w 10479782"/>
                <a:gd name="connsiteY271" fmla="*/ 1066727 h 2198909"/>
                <a:gd name="connsiteX272" fmla="*/ 8817712 w 10479782"/>
                <a:gd name="connsiteY272" fmla="*/ 975833 h 2198909"/>
                <a:gd name="connsiteX273" fmla="*/ 8857141 w 10479782"/>
                <a:gd name="connsiteY273" fmla="*/ 934367 h 2198909"/>
                <a:gd name="connsiteX274" fmla="*/ 8885835 w 10479782"/>
                <a:gd name="connsiteY274" fmla="*/ 909191 h 2198909"/>
                <a:gd name="connsiteX275" fmla="*/ 8911009 w 10479782"/>
                <a:gd name="connsiteY275" fmla="*/ 871057 h 2198909"/>
                <a:gd name="connsiteX276" fmla="*/ 8936185 w 10479782"/>
                <a:gd name="connsiteY276" fmla="*/ 779794 h 2198909"/>
                <a:gd name="connsiteX277" fmla="*/ 8974877 w 10479782"/>
                <a:gd name="connsiteY277" fmla="*/ 698896 h 2198909"/>
                <a:gd name="connsiteX278" fmla="*/ 9044481 w 10479782"/>
                <a:gd name="connsiteY278" fmla="*/ 654099 h 2198909"/>
                <a:gd name="connsiteX279" fmla="*/ 9087613 w 10479782"/>
                <a:gd name="connsiteY279" fmla="*/ 630588 h 2198909"/>
                <a:gd name="connsiteX280" fmla="*/ 9258478 w 10479782"/>
                <a:gd name="connsiteY280" fmla="*/ 654284 h 2198909"/>
                <a:gd name="connsiteX281" fmla="*/ 9375101 w 10479782"/>
                <a:gd name="connsiteY281" fmla="*/ 677423 h 2198909"/>
                <a:gd name="connsiteX282" fmla="*/ 9413421 w 10479782"/>
                <a:gd name="connsiteY282" fmla="*/ 668537 h 2198909"/>
                <a:gd name="connsiteX283" fmla="*/ 9521715 w 10479782"/>
                <a:gd name="connsiteY283" fmla="*/ 593009 h 2198909"/>
                <a:gd name="connsiteX284" fmla="*/ 9628714 w 10479782"/>
                <a:gd name="connsiteY284" fmla="*/ 559319 h 2198909"/>
                <a:gd name="connsiteX285" fmla="*/ 9709239 w 10479782"/>
                <a:gd name="connsiteY285" fmla="*/ 549692 h 2198909"/>
                <a:gd name="connsiteX286" fmla="*/ 9778472 w 10479782"/>
                <a:gd name="connsiteY286" fmla="*/ 542288 h 2198909"/>
                <a:gd name="connsiteX287" fmla="*/ 9861592 w 10479782"/>
                <a:gd name="connsiteY287" fmla="*/ 521554 h 2198909"/>
                <a:gd name="connsiteX288" fmla="*/ 9908613 w 10479782"/>
                <a:gd name="connsiteY288" fmla="*/ 498969 h 2198909"/>
                <a:gd name="connsiteX289" fmla="*/ 9983398 w 10479782"/>
                <a:gd name="connsiteY289" fmla="*/ 466574 h 2198909"/>
                <a:gd name="connsiteX290" fmla="*/ 10060038 w 10479782"/>
                <a:gd name="connsiteY290" fmla="*/ 424553 h 2198909"/>
                <a:gd name="connsiteX291" fmla="*/ 10118905 w 10479782"/>
                <a:gd name="connsiteY291" fmla="*/ 365684 h 2198909"/>
                <a:gd name="connsiteX292" fmla="*/ 10150561 w 10479782"/>
                <a:gd name="connsiteY292" fmla="*/ 316072 h 2198909"/>
                <a:gd name="connsiteX293" fmla="*/ 10243306 w 10479782"/>
                <a:gd name="connsiteY293" fmla="*/ 244987 h 2198909"/>
                <a:gd name="connsiteX294" fmla="*/ 10327164 w 10479782"/>
                <a:gd name="connsiteY294" fmla="*/ 110961 h 2198909"/>
                <a:gd name="connsiteX295" fmla="*/ 10379738 w 10479782"/>
                <a:gd name="connsiteY295" fmla="*/ 55241 h 2198909"/>
                <a:gd name="connsiteX296" fmla="*/ 10409541 w 10479782"/>
                <a:gd name="connsiteY296" fmla="*/ 39507 h 2198909"/>
                <a:gd name="connsiteX297" fmla="*/ 10460263 w 10479782"/>
                <a:gd name="connsiteY297" fmla="*/ 817 h 21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</a:cxnLst>
              <a:rect l="l" t="t" r="r" b="b"/>
              <a:pathLst>
                <a:path w="10479782" h="2198909">
                  <a:moveTo>
                    <a:pt x="10461499" y="0"/>
                  </a:moveTo>
                  <a:lnTo>
                    <a:pt x="10479782" y="268945"/>
                  </a:lnTo>
                  <a:lnTo>
                    <a:pt x="10440826" y="322737"/>
                  </a:lnTo>
                  <a:cubicBezTo>
                    <a:pt x="10431756" y="335140"/>
                    <a:pt x="10423424" y="349765"/>
                    <a:pt x="10411022" y="357725"/>
                  </a:cubicBezTo>
                  <a:cubicBezTo>
                    <a:pt x="10385290" y="374385"/>
                    <a:pt x="10357152" y="387898"/>
                    <a:pt x="10329570" y="401597"/>
                  </a:cubicBezTo>
                  <a:cubicBezTo>
                    <a:pt x="10305875" y="413260"/>
                    <a:pt x="10280699" y="421960"/>
                    <a:pt x="10257560" y="434548"/>
                  </a:cubicBezTo>
                  <a:cubicBezTo>
                    <a:pt x="10239048" y="444545"/>
                    <a:pt x="10222571" y="458429"/>
                    <a:pt x="10205356" y="471018"/>
                  </a:cubicBezTo>
                  <a:cubicBezTo>
                    <a:pt x="10190361" y="481938"/>
                    <a:pt x="10173886" y="491379"/>
                    <a:pt x="10161298" y="504523"/>
                  </a:cubicBezTo>
                  <a:cubicBezTo>
                    <a:pt x="10130568" y="536364"/>
                    <a:pt x="10099653" y="567648"/>
                    <a:pt x="10061519" y="591159"/>
                  </a:cubicBezTo>
                  <a:cubicBezTo>
                    <a:pt x="10023940" y="614483"/>
                    <a:pt x="9988397" y="640586"/>
                    <a:pt x="9951004" y="664281"/>
                  </a:cubicBezTo>
                  <a:cubicBezTo>
                    <a:pt x="9914350" y="687420"/>
                    <a:pt x="9881213" y="712781"/>
                    <a:pt x="9862146" y="753878"/>
                  </a:cubicBezTo>
                  <a:cubicBezTo>
                    <a:pt x="9853631" y="772019"/>
                    <a:pt x="9841599" y="791827"/>
                    <a:pt x="9825493" y="802378"/>
                  </a:cubicBezTo>
                  <a:cubicBezTo>
                    <a:pt x="9802538" y="817372"/>
                    <a:pt x="9773475" y="822742"/>
                    <a:pt x="9748484" y="835515"/>
                  </a:cubicBezTo>
                  <a:cubicBezTo>
                    <a:pt x="9719050" y="850509"/>
                    <a:pt x="9684990" y="863468"/>
                    <a:pt x="9664995" y="887348"/>
                  </a:cubicBezTo>
                  <a:cubicBezTo>
                    <a:pt x="9647224" y="908637"/>
                    <a:pt x="9629268" y="925296"/>
                    <a:pt x="9605757" y="938809"/>
                  </a:cubicBezTo>
                  <a:cubicBezTo>
                    <a:pt x="9589282" y="948251"/>
                    <a:pt x="9577066" y="965466"/>
                    <a:pt x="9560035" y="973242"/>
                  </a:cubicBezTo>
                  <a:cubicBezTo>
                    <a:pt x="9537636" y="983609"/>
                    <a:pt x="9515050" y="991754"/>
                    <a:pt x="9495427" y="1007860"/>
                  </a:cubicBezTo>
                  <a:cubicBezTo>
                    <a:pt x="9475065" y="1024520"/>
                    <a:pt x="9451926" y="1037663"/>
                    <a:pt x="9430637" y="1053214"/>
                  </a:cubicBezTo>
                  <a:cubicBezTo>
                    <a:pt x="9419345" y="1061543"/>
                    <a:pt x="9410088" y="1072466"/>
                    <a:pt x="9399167" y="1081166"/>
                  </a:cubicBezTo>
                  <a:cubicBezTo>
                    <a:pt x="9379175" y="1097086"/>
                    <a:pt x="9358811" y="1112636"/>
                    <a:pt x="9338262" y="1127630"/>
                  </a:cubicBezTo>
                  <a:cubicBezTo>
                    <a:pt x="9317715" y="1142626"/>
                    <a:pt x="9298092" y="1160026"/>
                    <a:pt x="9275507" y="1170948"/>
                  </a:cubicBezTo>
                  <a:cubicBezTo>
                    <a:pt x="9237004" y="1189460"/>
                    <a:pt x="9194982" y="1200568"/>
                    <a:pt x="9157587" y="1220560"/>
                  </a:cubicBezTo>
                  <a:cubicBezTo>
                    <a:pt x="9119638" y="1240922"/>
                    <a:pt x="9083911" y="1266470"/>
                    <a:pt x="9050218" y="1293496"/>
                  </a:cubicBezTo>
                  <a:cubicBezTo>
                    <a:pt x="9023561" y="1314785"/>
                    <a:pt x="8998572" y="1335890"/>
                    <a:pt x="8965064" y="1346810"/>
                  </a:cubicBezTo>
                  <a:cubicBezTo>
                    <a:pt x="8946367" y="1352920"/>
                    <a:pt x="8926746" y="1366249"/>
                    <a:pt x="8915452" y="1381799"/>
                  </a:cubicBezTo>
                  <a:cubicBezTo>
                    <a:pt x="8891017" y="1415674"/>
                    <a:pt x="8859732" y="1439555"/>
                    <a:pt x="8824374" y="1459917"/>
                  </a:cubicBezTo>
                  <a:cubicBezTo>
                    <a:pt x="8777169" y="1487315"/>
                    <a:pt x="8730519" y="1515268"/>
                    <a:pt x="8683128" y="1542110"/>
                  </a:cubicBezTo>
                  <a:cubicBezTo>
                    <a:pt x="8655177" y="1558031"/>
                    <a:pt x="8627410" y="1574875"/>
                    <a:pt x="8597789" y="1586538"/>
                  </a:cubicBezTo>
                  <a:cubicBezTo>
                    <a:pt x="8537257" y="1610604"/>
                    <a:pt x="8475242" y="1631151"/>
                    <a:pt x="8414152" y="1653552"/>
                  </a:cubicBezTo>
                  <a:cubicBezTo>
                    <a:pt x="8394160" y="1660770"/>
                    <a:pt x="8375278" y="1671137"/>
                    <a:pt x="8354914" y="1677432"/>
                  </a:cubicBezTo>
                  <a:cubicBezTo>
                    <a:pt x="8332885" y="1684281"/>
                    <a:pt x="8309192" y="1686317"/>
                    <a:pt x="8287162" y="1693166"/>
                  </a:cubicBezTo>
                  <a:cubicBezTo>
                    <a:pt x="8250508" y="1704458"/>
                    <a:pt x="8214965" y="1718898"/>
                    <a:pt x="8178313" y="1730375"/>
                  </a:cubicBezTo>
                  <a:cubicBezTo>
                    <a:pt x="8107597" y="1752404"/>
                    <a:pt x="8036696" y="1773509"/>
                    <a:pt x="7965797" y="1794426"/>
                  </a:cubicBezTo>
                  <a:cubicBezTo>
                    <a:pt x="7950618" y="1798869"/>
                    <a:pt x="7934141" y="1799425"/>
                    <a:pt x="7919147" y="1804237"/>
                  </a:cubicBezTo>
                  <a:cubicBezTo>
                    <a:pt x="7879346" y="1817196"/>
                    <a:pt x="7839730" y="1831264"/>
                    <a:pt x="7800300" y="1845519"/>
                  </a:cubicBezTo>
                  <a:cubicBezTo>
                    <a:pt x="7776421" y="1854220"/>
                    <a:pt x="7753095" y="1864956"/>
                    <a:pt x="7729030" y="1873286"/>
                  </a:cubicBezTo>
                  <a:cubicBezTo>
                    <a:pt x="7709778" y="1879950"/>
                    <a:pt x="7689970" y="1885133"/>
                    <a:pt x="7669977" y="1889207"/>
                  </a:cubicBezTo>
                  <a:cubicBezTo>
                    <a:pt x="7652762" y="1892725"/>
                    <a:pt x="7634806" y="1892354"/>
                    <a:pt x="7617775" y="1896611"/>
                  </a:cubicBezTo>
                  <a:cubicBezTo>
                    <a:pt x="7571679" y="1908088"/>
                    <a:pt x="7526141" y="1921047"/>
                    <a:pt x="7480416" y="1933264"/>
                  </a:cubicBezTo>
                  <a:cubicBezTo>
                    <a:pt x="7462091" y="1938078"/>
                    <a:pt x="7443393" y="1941596"/>
                    <a:pt x="7425622" y="1947704"/>
                  </a:cubicBezTo>
                  <a:cubicBezTo>
                    <a:pt x="7378046" y="1963810"/>
                    <a:pt x="7331212" y="1982135"/>
                    <a:pt x="7283451" y="1997316"/>
                  </a:cubicBezTo>
                  <a:cubicBezTo>
                    <a:pt x="7243837" y="2009904"/>
                    <a:pt x="7203111" y="2018974"/>
                    <a:pt x="7162938" y="2030081"/>
                  </a:cubicBezTo>
                  <a:cubicBezTo>
                    <a:pt x="7145908" y="2034895"/>
                    <a:pt x="7129617" y="2041744"/>
                    <a:pt x="7112588" y="2045816"/>
                  </a:cubicBezTo>
                  <a:cubicBezTo>
                    <a:pt x="7074453" y="2055073"/>
                    <a:pt x="7035763" y="2062847"/>
                    <a:pt x="6997443" y="2072103"/>
                  </a:cubicBezTo>
                  <a:cubicBezTo>
                    <a:pt x="6975599" y="2077471"/>
                    <a:pt x="6954496" y="2087098"/>
                    <a:pt x="6932282" y="2090616"/>
                  </a:cubicBezTo>
                  <a:cubicBezTo>
                    <a:pt x="6879523" y="2098945"/>
                    <a:pt x="6826394" y="2104869"/>
                    <a:pt x="6773265" y="2111533"/>
                  </a:cubicBezTo>
                  <a:cubicBezTo>
                    <a:pt x="6718472" y="2118382"/>
                    <a:pt x="6663862" y="2125602"/>
                    <a:pt x="6609064" y="2131711"/>
                  </a:cubicBezTo>
                  <a:cubicBezTo>
                    <a:pt x="6579076" y="2134859"/>
                    <a:pt x="6548901" y="2135413"/>
                    <a:pt x="6518913" y="2138375"/>
                  </a:cubicBezTo>
                  <a:cubicBezTo>
                    <a:pt x="6492626" y="2140967"/>
                    <a:pt x="6466524" y="2145780"/>
                    <a:pt x="6440239" y="2148928"/>
                  </a:cubicBezTo>
                  <a:cubicBezTo>
                    <a:pt x="6417469" y="2151519"/>
                    <a:pt x="6394514" y="2153000"/>
                    <a:pt x="6371744" y="2155592"/>
                  </a:cubicBezTo>
                  <a:cubicBezTo>
                    <a:pt x="6335276" y="2159848"/>
                    <a:pt x="6298993" y="2164663"/>
                    <a:pt x="6262710" y="2169105"/>
                  </a:cubicBezTo>
                  <a:cubicBezTo>
                    <a:pt x="6247532" y="2170771"/>
                    <a:pt x="6231610" y="2175399"/>
                    <a:pt x="6217357" y="2172623"/>
                  </a:cubicBezTo>
                  <a:cubicBezTo>
                    <a:pt x="6181442" y="2165588"/>
                    <a:pt x="6146085" y="2167624"/>
                    <a:pt x="6110358" y="2172437"/>
                  </a:cubicBezTo>
                  <a:cubicBezTo>
                    <a:pt x="6098141" y="2174104"/>
                    <a:pt x="6084997" y="2173733"/>
                    <a:pt x="6073149" y="2170587"/>
                  </a:cubicBezTo>
                  <a:cubicBezTo>
                    <a:pt x="6048898" y="2164291"/>
                    <a:pt x="6025389" y="2155406"/>
                    <a:pt x="6001508" y="2147632"/>
                  </a:cubicBezTo>
                  <a:cubicBezTo>
                    <a:pt x="5998915" y="2146707"/>
                    <a:pt x="5995769" y="2146520"/>
                    <a:pt x="5992994" y="2145966"/>
                  </a:cubicBezTo>
                  <a:cubicBezTo>
                    <a:pt x="5977257" y="2142818"/>
                    <a:pt x="5961709" y="2139671"/>
                    <a:pt x="5945973" y="2136894"/>
                  </a:cubicBezTo>
                  <a:cubicBezTo>
                    <a:pt x="5937458" y="2135413"/>
                    <a:pt x="5928757" y="2135228"/>
                    <a:pt x="5920240" y="2133932"/>
                  </a:cubicBezTo>
                  <a:cubicBezTo>
                    <a:pt x="5887290" y="2128749"/>
                    <a:pt x="5851007" y="2137450"/>
                    <a:pt x="5822498" y="2115051"/>
                  </a:cubicBezTo>
                  <a:cubicBezTo>
                    <a:pt x="5803987" y="2100611"/>
                    <a:pt x="5786030" y="2103944"/>
                    <a:pt x="5766224" y="2106165"/>
                  </a:cubicBezTo>
                  <a:cubicBezTo>
                    <a:pt x="5751228" y="2107831"/>
                    <a:pt x="5735863" y="2107275"/>
                    <a:pt x="5720684" y="2107461"/>
                  </a:cubicBezTo>
                  <a:cubicBezTo>
                    <a:pt x="5694027" y="2108016"/>
                    <a:pt x="5667370" y="2108202"/>
                    <a:pt x="5640713" y="2109127"/>
                  </a:cubicBezTo>
                  <a:cubicBezTo>
                    <a:pt x="5632196" y="2109497"/>
                    <a:pt x="5623498" y="2114126"/>
                    <a:pt x="5615165" y="2113386"/>
                  </a:cubicBezTo>
                  <a:cubicBezTo>
                    <a:pt x="5576661" y="2109868"/>
                    <a:pt x="5538157" y="2104313"/>
                    <a:pt x="5499652" y="2101167"/>
                  </a:cubicBezTo>
                  <a:cubicBezTo>
                    <a:pt x="5477809" y="2099316"/>
                    <a:pt x="5455409" y="2102832"/>
                    <a:pt x="5433750" y="2100242"/>
                  </a:cubicBezTo>
                  <a:cubicBezTo>
                    <a:pt x="5408761" y="2097280"/>
                    <a:pt x="5384325" y="2089690"/>
                    <a:pt x="5359518" y="2085061"/>
                  </a:cubicBezTo>
                  <a:cubicBezTo>
                    <a:pt x="5352669" y="2083767"/>
                    <a:pt x="5345080" y="2085432"/>
                    <a:pt x="5337859" y="2085801"/>
                  </a:cubicBezTo>
                  <a:cubicBezTo>
                    <a:pt x="5329714" y="2086172"/>
                    <a:pt x="5321754" y="2086913"/>
                    <a:pt x="5313608" y="2087098"/>
                  </a:cubicBezTo>
                  <a:cubicBezTo>
                    <a:pt x="5288802" y="2087469"/>
                    <a:pt x="5263997" y="2086913"/>
                    <a:pt x="5239190" y="2088209"/>
                  </a:cubicBezTo>
                  <a:cubicBezTo>
                    <a:pt x="5224011" y="2088950"/>
                    <a:pt x="5208092" y="2096539"/>
                    <a:pt x="5194022" y="2093762"/>
                  </a:cubicBezTo>
                  <a:cubicBezTo>
                    <a:pt x="5165329" y="2088394"/>
                    <a:pt x="5136636" y="2100426"/>
                    <a:pt x="5107944" y="2090431"/>
                  </a:cubicBezTo>
                  <a:cubicBezTo>
                    <a:pt x="5099057" y="2087469"/>
                    <a:pt x="5086840" y="2094874"/>
                    <a:pt x="5076101" y="2095243"/>
                  </a:cubicBezTo>
                  <a:cubicBezTo>
                    <a:pt x="5049260" y="2096168"/>
                    <a:pt x="5022419" y="2095983"/>
                    <a:pt x="4995576" y="2095799"/>
                  </a:cubicBezTo>
                  <a:cubicBezTo>
                    <a:pt x="4971510" y="2095614"/>
                    <a:pt x="4946519" y="2098205"/>
                    <a:pt x="4923380" y="2093021"/>
                  </a:cubicBezTo>
                  <a:cubicBezTo>
                    <a:pt x="4899129" y="2087468"/>
                    <a:pt x="4877286" y="2088209"/>
                    <a:pt x="4853775" y="2094502"/>
                  </a:cubicBezTo>
                  <a:cubicBezTo>
                    <a:pt x="4837670" y="2098760"/>
                    <a:pt x="4820639" y="2099316"/>
                    <a:pt x="4803979" y="2100611"/>
                  </a:cubicBezTo>
                  <a:cubicBezTo>
                    <a:pt x="4786023" y="2102092"/>
                    <a:pt x="4766215" y="2098205"/>
                    <a:pt x="4749925" y="2104313"/>
                  </a:cubicBezTo>
                  <a:cubicBezTo>
                    <a:pt x="4701422" y="2122456"/>
                    <a:pt x="4651626" y="2126343"/>
                    <a:pt x="4600905" y="2126343"/>
                  </a:cubicBezTo>
                  <a:cubicBezTo>
                    <a:pt x="4591648" y="2126343"/>
                    <a:pt x="4582206" y="2123752"/>
                    <a:pt x="4573322" y="2120975"/>
                  </a:cubicBezTo>
                  <a:cubicBezTo>
                    <a:pt x="4521488" y="2104313"/>
                    <a:pt x="4469470" y="2105794"/>
                    <a:pt x="4416711" y="2115976"/>
                  </a:cubicBezTo>
                  <a:cubicBezTo>
                    <a:pt x="4405789" y="2118198"/>
                    <a:pt x="4393572" y="2118569"/>
                    <a:pt x="4382651" y="2116347"/>
                  </a:cubicBezTo>
                  <a:cubicBezTo>
                    <a:pt x="4351919" y="2109868"/>
                    <a:pt x="4322116" y="2099130"/>
                    <a:pt x="4291200" y="2094502"/>
                  </a:cubicBezTo>
                  <a:cubicBezTo>
                    <a:pt x="4240110" y="2086913"/>
                    <a:pt x="4195867" y="2112458"/>
                    <a:pt x="4150141" y="2129120"/>
                  </a:cubicBezTo>
                  <a:cubicBezTo>
                    <a:pt x="4106639" y="2144854"/>
                    <a:pt x="4069615" y="2180397"/>
                    <a:pt x="4018151" y="2172437"/>
                  </a:cubicBezTo>
                  <a:cubicBezTo>
                    <a:pt x="4012969" y="2171696"/>
                    <a:pt x="4007231" y="2176695"/>
                    <a:pt x="4001491" y="2177991"/>
                  </a:cubicBezTo>
                  <a:cubicBezTo>
                    <a:pt x="3985757" y="2181509"/>
                    <a:pt x="3970022" y="2185765"/>
                    <a:pt x="3954101" y="2187433"/>
                  </a:cubicBezTo>
                  <a:cubicBezTo>
                    <a:pt x="3934664" y="2189654"/>
                    <a:pt x="3914857" y="2188913"/>
                    <a:pt x="3895419" y="2190764"/>
                  </a:cubicBezTo>
                  <a:cubicBezTo>
                    <a:pt x="3870427" y="2192985"/>
                    <a:pt x="3845808" y="2198909"/>
                    <a:pt x="3821000" y="2198909"/>
                  </a:cubicBezTo>
                  <a:cubicBezTo>
                    <a:pt x="3801008" y="2198909"/>
                    <a:pt x="3781199" y="2192060"/>
                    <a:pt x="3761394" y="2188727"/>
                  </a:cubicBezTo>
                  <a:cubicBezTo>
                    <a:pt x="3733440" y="2184100"/>
                    <a:pt x="3702710" y="2185396"/>
                    <a:pt x="3678089" y="2173548"/>
                  </a:cubicBezTo>
                  <a:cubicBezTo>
                    <a:pt x="3651803" y="2160960"/>
                    <a:pt x="3626812" y="2155221"/>
                    <a:pt x="3599599" y="2159108"/>
                  </a:cubicBezTo>
                  <a:cubicBezTo>
                    <a:pt x="3590529" y="2160404"/>
                    <a:pt x="3578866" y="2168180"/>
                    <a:pt x="3574795" y="2176139"/>
                  </a:cubicBezTo>
                  <a:cubicBezTo>
                    <a:pt x="3565722" y="2193910"/>
                    <a:pt x="3553321" y="2197059"/>
                    <a:pt x="3536474" y="2190949"/>
                  </a:cubicBezTo>
                  <a:cubicBezTo>
                    <a:pt x="3521850" y="2185765"/>
                    <a:pt x="3503894" y="2183174"/>
                    <a:pt x="3493898" y="2173177"/>
                  </a:cubicBezTo>
                  <a:cubicBezTo>
                    <a:pt x="3465573" y="2144855"/>
                    <a:pt x="3429475" y="2143929"/>
                    <a:pt x="3394304" y="2136340"/>
                  </a:cubicBezTo>
                  <a:cubicBezTo>
                    <a:pt x="3372832" y="2131711"/>
                    <a:pt x="3352837" y="2131526"/>
                    <a:pt x="3331364" y="2134672"/>
                  </a:cubicBezTo>
                  <a:cubicBezTo>
                    <a:pt x="3284716" y="2141708"/>
                    <a:pt x="3239360" y="2131711"/>
                    <a:pt x="3194561" y="2118938"/>
                  </a:cubicBezTo>
                  <a:cubicBezTo>
                    <a:pt x="3164942" y="2110423"/>
                    <a:pt x="3134583" y="2105240"/>
                    <a:pt x="3105150" y="2096539"/>
                  </a:cubicBezTo>
                  <a:cubicBezTo>
                    <a:pt x="3083120" y="2089875"/>
                    <a:pt x="3061093" y="2081914"/>
                    <a:pt x="3040916" y="2071178"/>
                  </a:cubicBezTo>
                  <a:cubicBezTo>
                    <a:pt x="3011664" y="2055442"/>
                    <a:pt x="2986121" y="2031747"/>
                    <a:pt x="2948911" y="2038042"/>
                  </a:cubicBezTo>
                  <a:cubicBezTo>
                    <a:pt x="2916143" y="2043595"/>
                    <a:pt x="2886526" y="2031933"/>
                    <a:pt x="2856536" y="2020826"/>
                  </a:cubicBezTo>
                  <a:cubicBezTo>
                    <a:pt x="2834507" y="2012681"/>
                    <a:pt x="2812481" y="2004349"/>
                    <a:pt x="2789709" y="1999166"/>
                  </a:cubicBezTo>
                  <a:cubicBezTo>
                    <a:pt x="2762681" y="1993058"/>
                    <a:pt x="2732137" y="1995650"/>
                    <a:pt x="2708071" y="1984356"/>
                  </a:cubicBezTo>
                  <a:cubicBezTo>
                    <a:pt x="2682894" y="1972509"/>
                    <a:pt x="2661979" y="1980470"/>
                    <a:pt x="2639578" y="1983803"/>
                  </a:cubicBezTo>
                  <a:cubicBezTo>
                    <a:pt x="2603850" y="1988986"/>
                    <a:pt x="2568306" y="1998612"/>
                    <a:pt x="2532209" y="1986393"/>
                  </a:cubicBezTo>
                  <a:cubicBezTo>
                    <a:pt x="2488337" y="1971584"/>
                    <a:pt x="2444833" y="1955665"/>
                    <a:pt x="2400776" y="1941596"/>
                  </a:cubicBezTo>
                  <a:cubicBezTo>
                    <a:pt x="2383743" y="1936226"/>
                    <a:pt x="2365420" y="1934004"/>
                    <a:pt x="2347647" y="1931598"/>
                  </a:cubicBezTo>
                  <a:cubicBezTo>
                    <a:pt x="2330802" y="1929562"/>
                    <a:pt x="2310625" y="1934745"/>
                    <a:pt x="2297664" y="1926971"/>
                  </a:cubicBezTo>
                  <a:cubicBezTo>
                    <a:pt x="2264343" y="1906978"/>
                    <a:pt x="2230098" y="1897168"/>
                    <a:pt x="2191592" y="1897167"/>
                  </a:cubicBezTo>
                  <a:cubicBezTo>
                    <a:pt x="2177152" y="1897167"/>
                    <a:pt x="2163082" y="1888836"/>
                    <a:pt x="2148460" y="1887355"/>
                  </a:cubicBezTo>
                  <a:cubicBezTo>
                    <a:pt x="2128465" y="1885505"/>
                    <a:pt x="2105510" y="1880506"/>
                    <a:pt x="2088110" y="1887541"/>
                  </a:cubicBezTo>
                  <a:cubicBezTo>
                    <a:pt x="2047200" y="1904201"/>
                    <a:pt x="2014065" y="1890317"/>
                    <a:pt x="1978335" y="1873842"/>
                  </a:cubicBezTo>
                  <a:cubicBezTo>
                    <a:pt x="1943162" y="1857551"/>
                    <a:pt x="1906138" y="1844594"/>
                    <a:pt x="1868746" y="1833856"/>
                  </a:cubicBezTo>
                  <a:cubicBezTo>
                    <a:pt x="1854677" y="1829969"/>
                    <a:pt x="1837833" y="1836449"/>
                    <a:pt x="1822281" y="1837743"/>
                  </a:cubicBezTo>
                  <a:cubicBezTo>
                    <a:pt x="1816726" y="1838114"/>
                    <a:pt x="1810617" y="1838670"/>
                    <a:pt x="1805620" y="1836818"/>
                  </a:cubicBezTo>
                  <a:cubicBezTo>
                    <a:pt x="1757306" y="1819047"/>
                    <a:pt x="1708248" y="1805534"/>
                    <a:pt x="1655861" y="1814789"/>
                  </a:cubicBezTo>
                  <a:cubicBezTo>
                    <a:pt x="1651049" y="1815716"/>
                    <a:pt x="1645678" y="1813679"/>
                    <a:pt x="1640864" y="1812383"/>
                  </a:cubicBezTo>
                  <a:cubicBezTo>
                    <a:pt x="1617354" y="1805718"/>
                    <a:pt x="1594400" y="1795167"/>
                    <a:pt x="1570522" y="1792761"/>
                  </a:cubicBezTo>
                  <a:cubicBezTo>
                    <a:pt x="1511653" y="1786837"/>
                    <a:pt x="1452417" y="1784429"/>
                    <a:pt x="1393176" y="1780542"/>
                  </a:cubicBezTo>
                  <a:cubicBezTo>
                    <a:pt x="1389473" y="1780357"/>
                    <a:pt x="1385586" y="1780357"/>
                    <a:pt x="1382255" y="1779061"/>
                  </a:cubicBezTo>
                  <a:cubicBezTo>
                    <a:pt x="1360410" y="1771101"/>
                    <a:pt x="1341344" y="1773693"/>
                    <a:pt x="1322831" y="1788872"/>
                  </a:cubicBezTo>
                  <a:cubicBezTo>
                    <a:pt x="1314686" y="1795536"/>
                    <a:pt x="1303578" y="1799054"/>
                    <a:pt x="1293399" y="1802756"/>
                  </a:cubicBezTo>
                  <a:cubicBezTo>
                    <a:pt x="1278402" y="1808311"/>
                    <a:pt x="1263039" y="1813679"/>
                    <a:pt x="1247489" y="1817197"/>
                  </a:cubicBezTo>
                  <a:cubicBezTo>
                    <a:pt x="1232124" y="1820527"/>
                    <a:pt x="1215649" y="1825155"/>
                    <a:pt x="1200839" y="1822564"/>
                  </a:cubicBezTo>
                  <a:cubicBezTo>
                    <a:pt x="1174182" y="1817937"/>
                    <a:pt x="1148820" y="1807570"/>
                    <a:pt x="1122534" y="1800720"/>
                  </a:cubicBezTo>
                  <a:cubicBezTo>
                    <a:pt x="1113464" y="1798313"/>
                    <a:pt x="1103466" y="1798685"/>
                    <a:pt x="1094027" y="1798498"/>
                  </a:cubicBezTo>
                  <a:cubicBezTo>
                    <a:pt x="1072366" y="1797944"/>
                    <a:pt x="1050152" y="1803312"/>
                    <a:pt x="1030531" y="1787947"/>
                  </a:cubicBezTo>
                  <a:cubicBezTo>
                    <a:pt x="1012390" y="1773508"/>
                    <a:pt x="994061" y="1777765"/>
                    <a:pt x="974995" y="1788687"/>
                  </a:cubicBezTo>
                  <a:cubicBezTo>
                    <a:pt x="961296" y="1796463"/>
                    <a:pt x="945747" y="1802571"/>
                    <a:pt x="930382" y="1805534"/>
                  </a:cubicBezTo>
                  <a:cubicBezTo>
                    <a:pt x="909278" y="1809605"/>
                    <a:pt x="888360" y="1811273"/>
                    <a:pt x="865590" y="1808865"/>
                  </a:cubicBezTo>
                  <a:cubicBezTo>
                    <a:pt x="849484" y="1807199"/>
                    <a:pt x="836340" y="1806459"/>
                    <a:pt x="823752" y="1796648"/>
                  </a:cubicBezTo>
                  <a:cubicBezTo>
                    <a:pt x="821717" y="1795167"/>
                    <a:pt x="818015" y="1794796"/>
                    <a:pt x="815238" y="1794982"/>
                  </a:cubicBezTo>
                  <a:cubicBezTo>
                    <a:pt x="778770" y="1798129"/>
                    <a:pt x="742671" y="1796463"/>
                    <a:pt x="705832" y="1794240"/>
                  </a:cubicBezTo>
                  <a:cubicBezTo>
                    <a:pt x="659000" y="1791280"/>
                    <a:pt x="609756" y="1799979"/>
                    <a:pt x="569216" y="1831079"/>
                  </a:cubicBezTo>
                  <a:cubicBezTo>
                    <a:pt x="563292" y="1835708"/>
                    <a:pt x="554407" y="1837743"/>
                    <a:pt x="546631" y="1838854"/>
                  </a:cubicBezTo>
                  <a:cubicBezTo>
                    <a:pt x="509978" y="1843666"/>
                    <a:pt x="473139" y="1847000"/>
                    <a:pt x="436485" y="1852368"/>
                  </a:cubicBezTo>
                  <a:cubicBezTo>
                    <a:pt x="416492" y="1855330"/>
                    <a:pt x="395574" y="1857923"/>
                    <a:pt x="377434" y="1866067"/>
                  </a:cubicBezTo>
                  <a:cubicBezTo>
                    <a:pt x="359664" y="1874026"/>
                    <a:pt x="345407" y="1883468"/>
                    <a:pt x="334855" y="1866808"/>
                  </a:cubicBezTo>
                  <a:cubicBezTo>
                    <a:pt x="315977" y="1875694"/>
                    <a:pt x="299498" y="1883098"/>
                    <a:pt x="283396" y="1891057"/>
                  </a:cubicBezTo>
                  <a:cubicBezTo>
                    <a:pt x="277470" y="1894019"/>
                    <a:pt x="272471" y="1898833"/>
                    <a:pt x="266547" y="1901610"/>
                  </a:cubicBezTo>
                  <a:cubicBezTo>
                    <a:pt x="260252" y="1904572"/>
                    <a:pt x="253219" y="1906422"/>
                    <a:pt x="246370" y="1907903"/>
                  </a:cubicBezTo>
                  <a:cubicBezTo>
                    <a:pt x="215824" y="1914567"/>
                    <a:pt x="185280" y="1920676"/>
                    <a:pt x="154923" y="1927896"/>
                  </a:cubicBezTo>
                  <a:cubicBezTo>
                    <a:pt x="148997" y="1929377"/>
                    <a:pt x="143998" y="1935301"/>
                    <a:pt x="138630" y="1939188"/>
                  </a:cubicBezTo>
                  <a:cubicBezTo>
                    <a:pt x="135113" y="1941780"/>
                    <a:pt x="131597" y="1945668"/>
                    <a:pt x="127708" y="1946223"/>
                  </a:cubicBezTo>
                  <a:cubicBezTo>
                    <a:pt x="98089" y="1950666"/>
                    <a:pt x="68657" y="1955850"/>
                    <a:pt x="38853" y="1958071"/>
                  </a:cubicBezTo>
                  <a:lnTo>
                    <a:pt x="35679" y="1958561"/>
                  </a:lnTo>
                  <a:lnTo>
                    <a:pt x="0" y="1433717"/>
                  </a:lnTo>
                  <a:lnTo>
                    <a:pt x="42184" y="1423079"/>
                  </a:lnTo>
                  <a:cubicBezTo>
                    <a:pt x="83097" y="1411971"/>
                    <a:pt x="123452" y="1411971"/>
                    <a:pt x="164178" y="1425856"/>
                  </a:cubicBezTo>
                  <a:cubicBezTo>
                    <a:pt x="192871" y="1435666"/>
                    <a:pt x="222119" y="1435666"/>
                    <a:pt x="250628" y="1422338"/>
                  </a:cubicBezTo>
                  <a:cubicBezTo>
                    <a:pt x="265992" y="1415120"/>
                    <a:pt x="281728" y="1407715"/>
                    <a:pt x="298019" y="1403642"/>
                  </a:cubicBezTo>
                  <a:cubicBezTo>
                    <a:pt x="308570" y="1401049"/>
                    <a:pt x="320787" y="1403457"/>
                    <a:pt x="331894" y="1405494"/>
                  </a:cubicBezTo>
                  <a:cubicBezTo>
                    <a:pt x="353368" y="1409565"/>
                    <a:pt x="375582" y="1421969"/>
                    <a:pt x="395574" y="1418822"/>
                  </a:cubicBezTo>
                  <a:cubicBezTo>
                    <a:pt x="464625" y="1407715"/>
                    <a:pt x="529786" y="1433816"/>
                    <a:pt x="597169" y="1434557"/>
                  </a:cubicBezTo>
                  <a:cubicBezTo>
                    <a:pt x="627713" y="1434926"/>
                    <a:pt x="657888" y="1440850"/>
                    <a:pt x="679362" y="1409936"/>
                  </a:cubicBezTo>
                  <a:cubicBezTo>
                    <a:pt x="682137" y="1405863"/>
                    <a:pt x="695652" y="1408084"/>
                    <a:pt x="703982" y="1409381"/>
                  </a:cubicBezTo>
                  <a:cubicBezTo>
                    <a:pt x="722494" y="1412158"/>
                    <a:pt x="740821" y="1419191"/>
                    <a:pt x="759147" y="1419007"/>
                  </a:cubicBezTo>
                  <a:cubicBezTo>
                    <a:pt x="797097" y="1418822"/>
                    <a:pt x="835230" y="1415860"/>
                    <a:pt x="872994" y="1412527"/>
                  </a:cubicBezTo>
                  <a:cubicBezTo>
                    <a:pt x="887248" y="1411231"/>
                    <a:pt x="900948" y="1406234"/>
                    <a:pt x="915017" y="1402716"/>
                  </a:cubicBezTo>
                  <a:cubicBezTo>
                    <a:pt x="922791" y="1400680"/>
                    <a:pt x="931123" y="1395312"/>
                    <a:pt x="938341" y="1396421"/>
                  </a:cubicBezTo>
                  <a:cubicBezTo>
                    <a:pt x="980179" y="1402901"/>
                    <a:pt x="1018498" y="1386982"/>
                    <a:pt x="1058113" y="1379021"/>
                  </a:cubicBezTo>
                  <a:cubicBezTo>
                    <a:pt x="1076440" y="1375319"/>
                    <a:pt x="1093655" y="1366433"/>
                    <a:pt x="1111427" y="1360325"/>
                  </a:cubicBezTo>
                  <a:cubicBezTo>
                    <a:pt x="1116054" y="1358657"/>
                    <a:pt x="1121238" y="1357177"/>
                    <a:pt x="1125867" y="1357548"/>
                  </a:cubicBezTo>
                  <a:cubicBezTo>
                    <a:pt x="1152337" y="1359769"/>
                    <a:pt x="1178625" y="1362916"/>
                    <a:pt x="1204911" y="1365321"/>
                  </a:cubicBezTo>
                  <a:cubicBezTo>
                    <a:pt x="1228792" y="1367543"/>
                    <a:pt x="1252857" y="1368283"/>
                    <a:pt x="1264149" y="1395496"/>
                  </a:cubicBezTo>
                  <a:cubicBezTo>
                    <a:pt x="1265816" y="1399755"/>
                    <a:pt x="1271369" y="1402901"/>
                    <a:pt x="1275627" y="1405679"/>
                  </a:cubicBezTo>
                  <a:cubicBezTo>
                    <a:pt x="1341345" y="1448441"/>
                    <a:pt x="1376516" y="1447329"/>
                    <a:pt x="1440752" y="1402160"/>
                  </a:cubicBezTo>
                  <a:cubicBezTo>
                    <a:pt x="1447417" y="1397533"/>
                    <a:pt x="1461670" y="1394200"/>
                    <a:pt x="1466113" y="1397903"/>
                  </a:cubicBezTo>
                  <a:cubicBezTo>
                    <a:pt x="1503877" y="1428633"/>
                    <a:pt x="1545159" y="1425300"/>
                    <a:pt x="1588663" y="1415674"/>
                  </a:cubicBezTo>
                  <a:cubicBezTo>
                    <a:pt x="1599954" y="1413083"/>
                    <a:pt x="1615875" y="1413083"/>
                    <a:pt x="1624390" y="1419192"/>
                  </a:cubicBezTo>
                  <a:cubicBezTo>
                    <a:pt x="1664931" y="1447514"/>
                    <a:pt x="1708434" y="1443442"/>
                    <a:pt x="1752492" y="1435112"/>
                  </a:cubicBezTo>
                  <a:cubicBezTo>
                    <a:pt x="1759340" y="1433816"/>
                    <a:pt x="1767672" y="1426781"/>
                    <a:pt x="1770632" y="1420303"/>
                  </a:cubicBezTo>
                  <a:cubicBezTo>
                    <a:pt x="1781185" y="1397348"/>
                    <a:pt x="1800993" y="1389572"/>
                    <a:pt x="1822836" y="1383093"/>
                  </a:cubicBezTo>
                  <a:cubicBezTo>
                    <a:pt x="1857269" y="1372542"/>
                    <a:pt x="1891144" y="1360138"/>
                    <a:pt x="1925762" y="1350143"/>
                  </a:cubicBezTo>
                  <a:cubicBezTo>
                    <a:pt x="1934278" y="1347737"/>
                    <a:pt x="1944830" y="1349218"/>
                    <a:pt x="1953716" y="1351993"/>
                  </a:cubicBezTo>
                  <a:cubicBezTo>
                    <a:pt x="1984075" y="1361434"/>
                    <a:pt x="2003327" y="1385130"/>
                    <a:pt x="2024430" y="1406975"/>
                  </a:cubicBezTo>
                  <a:cubicBezTo>
                    <a:pt x="2033686" y="1416601"/>
                    <a:pt x="2046459" y="1423450"/>
                    <a:pt x="2058863" y="1429002"/>
                  </a:cubicBezTo>
                  <a:cubicBezTo>
                    <a:pt x="2091072" y="1443258"/>
                    <a:pt x="2124024" y="1456030"/>
                    <a:pt x="2156605" y="1469544"/>
                  </a:cubicBezTo>
                  <a:cubicBezTo>
                    <a:pt x="2159752" y="1470840"/>
                    <a:pt x="2162342" y="1474171"/>
                    <a:pt x="2164750" y="1476948"/>
                  </a:cubicBezTo>
                  <a:cubicBezTo>
                    <a:pt x="2188815" y="1506198"/>
                    <a:pt x="2212694" y="1535630"/>
                    <a:pt x="2236945" y="1564880"/>
                  </a:cubicBezTo>
                  <a:cubicBezTo>
                    <a:pt x="2241573" y="1570433"/>
                    <a:pt x="2248239" y="1574506"/>
                    <a:pt x="2253235" y="1579874"/>
                  </a:cubicBezTo>
                  <a:cubicBezTo>
                    <a:pt x="2260271" y="1587279"/>
                    <a:pt x="2269157" y="1594314"/>
                    <a:pt x="2272859" y="1603200"/>
                  </a:cubicBezTo>
                  <a:cubicBezTo>
                    <a:pt x="2284336" y="1631151"/>
                    <a:pt x="2306365" y="1643186"/>
                    <a:pt x="2334132" y="1648369"/>
                  </a:cubicBezTo>
                  <a:cubicBezTo>
                    <a:pt x="2359495" y="1653181"/>
                    <a:pt x="2384855" y="1657254"/>
                    <a:pt x="2410031" y="1662807"/>
                  </a:cubicBezTo>
                  <a:cubicBezTo>
                    <a:pt x="2440760" y="1669471"/>
                    <a:pt x="2471306" y="1676691"/>
                    <a:pt x="2501665" y="1684837"/>
                  </a:cubicBezTo>
                  <a:cubicBezTo>
                    <a:pt x="2514807" y="1688354"/>
                    <a:pt x="2528691" y="1692426"/>
                    <a:pt x="2539985" y="1699646"/>
                  </a:cubicBezTo>
                  <a:cubicBezTo>
                    <a:pt x="2571639" y="1719639"/>
                    <a:pt x="2605516" y="1733152"/>
                    <a:pt x="2642724" y="1727784"/>
                  </a:cubicBezTo>
                  <a:cubicBezTo>
                    <a:pt x="2672528" y="1723526"/>
                    <a:pt x="2697519" y="1734448"/>
                    <a:pt x="2716031" y="1751479"/>
                  </a:cubicBezTo>
                  <a:cubicBezTo>
                    <a:pt x="2749723" y="1782394"/>
                    <a:pt x="2785820" y="1775359"/>
                    <a:pt x="2821734" y="1765363"/>
                  </a:cubicBezTo>
                  <a:cubicBezTo>
                    <a:pt x="2840246" y="1760180"/>
                    <a:pt x="2855425" y="1760920"/>
                    <a:pt x="2873011" y="1765917"/>
                  </a:cubicBezTo>
                  <a:cubicBezTo>
                    <a:pt x="2913737" y="1777580"/>
                    <a:pt x="2940950" y="1809236"/>
                    <a:pt x="2967236" y="1837003"/>
                  </a:cubicBezTo>
                  <a:cubicBezTo>
                    <a:pt x="2989636" y="1860698"/>
                    <a:pt x="3014813" y="1874026"/>
                    <a:pt x="3042395" y="1884024"/>
                  </a:cubicBezTo>
                  <a:cubicBezTo>
                    <a:pt x="3077197" y="1896796"/>
                    <a:pt x="3104779" y="1891984"/>
                    <a:pt x="3121440" y="1861254"/>
                  </a:cubicBezTo>
                  <a:cubicBezTo>
                    <a:pt x="3126068" y="1852553"/>
                    <a:pt x="3134213" y="1842370"/>
                    <a:pt x="3142914" y="1839780"/>
                  </a:cubicBezTo>
                  <a:cubicBezTo>
                    <a:pt x="3184935" y="1826822"/>
                    <a:pt x="3227513" y="1807940"/>
                    <a:pt x="3272497" y="1819418"/>
                  </a:cubicBezTo>
                  <a:cubicBezTo>
                    <a:pt x="3334697" y="1835153"/>
                    <a:pt x="3395415" y="1834227"/>
                    <a:pt x="3457615" y="1818677"/>
                  </a:cubicBezTo>
                  <a:cubicBezTo>
                    <a:pt x="3558504" y="1793501"/>
                    <a:pt x="3659393" y="1766844"/>
                    <a:pt x="3765467" y="1772397"/>
                  </a:cubicBezTo>
                  <a:cubicBezTo>
                    <a:pt x="3783052" y="1773322"/>
                    <a:pt x="3803969" y="1762030"/>
                    <a:pt x="3819150" y="1750923"/>
                  </a:cubicBezTo>
                  <a:cubicBezTo>
                    <a:pt x="3848214" y="1729821"/>
                    <a:pt x="3846917" y="1728153"/>
                    <a:pt x="3879498" y="1745555"/>
                  </a:cubicBezTo>
                  <a:cubicBezTo>
                    <a:pt x="3887274" y="1749814"/>
                    <a:pt x="3896900" y="1752404"/>
                    <a:pt x="3902639" y="1758699"/>
                  </a:cubicBezTo>
                  <a:cubicBezTo>
                    <a:pt x="3931887" y="1790724"/>
                    <a:pt x="3967986" y="1782948"/>
                    <a:pt x="4003898" y="1778321"/>
                  </a:cubicBezTo>
                  <a:cubicBezTo>
                    <a:pt x="4010192" y="1777396"/>
                    <a:pt x="4017781" y="1776099"/>
                    <a:pt x="4023152" y="1778692"/>
                  </a:cubicBezTo>
                  <a:cubicBezTo>
                    <a:pt x="4047400" y="1790353"/>
                    <a:pt x="4067949" y="1786281"/>
                    <a:pt x="4089054" y="1770360"/>
                  </a:cubicBezTo>
                  <a:cubicBezTo>
                    <a:pt x="4107379" y="1756662"/>
                    <a:pt x="4128484" y="1748517"/>
                    <a:pt x="4150142" y="1765548"/>
                  </a:cubicBezTo>
                  <a:cubicBezTo>
                    <a:pt x="4198273" y="1803312"/>
                    <a:pt x="4249734" y="1805162"/>
                    <a:pt x="4304160" y="1781283"/>
                  </a:cubicBezTo>
                  <a:cubicBezTo>
                    <a:pt x="4343034" y="1764252"/>
                    <a:pt x="4381353" y="1760365"/>
                    <a:pt x="4422267" y="1777580"/>
                  </a:cubicBezTo>
                  <a:cubicBezTo>
                    <a:pt x="4438001" y="1784244"/>
                    <a:pt x="4458363" y="1779802"/>
                    <a:pt x="4476691" y="1781282"/>
                  </a:cubicBezTo>
                  <a:cubicBezTo>
                    <a:pt x="4487056" y="1782023"/>
                    <a:pt x="4498535" y="1782208"/>
                    <a:pt x="4507419" y="1786837"/>
                  </a:cubicBezTo>
                  <a:cubicBezTo>
                    <a:pt x="4531116" y="1798685"/>
                    <a:pt x="4553143" y="1813863"/>
                    <a:pt x="4577023" y="1825526"/>
                  </a:cubicBezTo>
                  <a:cubicBezTo>
                    <a:pt x="4588502" y="1831079"/>
                    <a:pt x="4602199" y="1834041"/>
                    <a:pt x="4615158" y="1834227"/>
                  </a:cubicBezTo>
                  <a:cubicBezTo>
                    <a:pt x="4653478" y="1835152"/>
                    <a:pt x="4691799" y="1835152"/>
                    <a:pt x="4729932" y="1833487"/>
                  </a:cubicBezTo>
                  <a:cubicBezTo>
                    <a:pt x="4792872" y="1830894"/>
                    <a:pt x="4856737" y="1830338"/>
                    <a:pt x="4902090" y="1775174"/>
                  </a:cubicBezTo>
                  <a:cubicBezTo>
                    <a:pt x="4905795" y="1770731"/>
                    <a:pt x="4913754" y="1768139"/>
                    <a:pt x="4920048" y="1767398"/>
                  </a:cubicBezTo>
                  <a:cubicBezTo>
                    <a:pt x="4949111" y="1763882"/>
                    <a:pt x="4978915" y="1763511"/>
                    <a:pt x="5007609" y="1757772"/>
                  </a:cubicBezTo>
                  <a:cubicBezTo>
                    <a:pt x="5030564" y="1753145"/>
                    <a:pt x="5049631" y="1754625"/>
                    <a:pt x="5067031" y="1770916"/>
                  </a:cubicBezTo>
                  <a:cubicBezTo>
                    <a:pt x="5089801" y="1792389"/>
                    <a:pt x="5117570" y="1804978"/>
                    <a:pt x="5147929" y="1798129"/>
                  </a:cubicBezTo>
                  <a:cubicBezTo>
                    <a:pt x="5178287" y="1791465"/>
                    <a:pt x="5198280" y="1805903"/>
                    <a:pt x="5220680" y="1820899"/>
                  </a:cubicBezTo>
                  <a:cubicBezTo>
                    <a:pt x="5236971" y="1831819"/>
                    <a:pt x="5255482" y="1845519"/>
                    <a:pt x="5273623" y="1846629"/>
                  </a:cubicBezTo>
                  <a:cubicBezTo>
                    <a:pt x="5314721" y="1849035"/>
                    <a:pt x="5350079" y="1887170"/>
                    <a:pt x="5394691" y="1865512"/>
                  </a:cubicBezTo>
                  <a:cubicBezTo>
                    <a:pt x="5397654" y="1864031"/>
                    <a:pt x="5403022" y="1867733"/>
                    <a:pt x="5407280" y="1868658"/>
                  </a:cubicBezTo>
                  <a:cubicBezTo>
                    <a:pt x="5441341" y="1875694"/>
                    <a:pt x="5473366" y="1868843"/>
                    <a:pt x="5498358" y="1845704"/>
                  </a:cubicBezTo>
                  <a:cubicBezTo>
                    <a:pt x="5531123" y="1815529"/>
                    <a:pt x="5567406" y="1812567"/>
                    <a:pt x="5607761" y="1822380"/>
                  </a:cubicBezTo>
                  <a:cubicBezTo>
                    <a:pt x="5620720" y="1825526"/>
                    <a:pt x="5633679" y="1827748"/>
                    <a:pt x="5646821" y="1830338"/>
                  </a:cubicBezTo>
                  <a:cubicBezTo>
                    <a:pt x="5664593" y="1834041"/>
                    <a:pt x="5682550" y="1837930"/>
                    <a:pt x="5700320" y="1841632"/>
                  </a:cubicBezTo>
                  <a:cubicBezTo>
                    <a:pt x="5717538" y="1845334"/>
                    <a:pt x="5736605" y="1851627"/>
                    <a:pt x="5749931" y="1835708"/>
                  </a:cubicBezTo>
                  <a:cubicBezTo>
                    <a:pt x="5761410" y="1822008"/>
                    <a:pt x="5769555" y="1823305"/>
                    <a:pt x="5780107" y="1835153"/>
                  </a:cubicBezTo>
                  <a:cubicBezTo>
                    <a:pt x="5816761" y="1876619"/>
                    <a:pt x="5861189" y="1902535"/>
                    <a:pt x="5917835" y="1904386"/>
                  </a:cubicBezTo>
                  <a:cubicBezTo>
                    <a:pt x="5929498" y="1904757"/>
                    <a:pt x="5941345" y="1907347"/>
                    <a:pt x="5952821" y="1910125"/>
                  </a:cubicBezTo>
                  <a:cubicBezTo>
                    <a:pt x="5959857" y="1911790"/>
                    <a:pt x="5968373" y="1913642"/>
                    <a:pt x="5972630" y="1918641"/>
                  </a:cubicBezTo>
                  <a:cubicBezTo>
                    <a:pt x="6005766" y="1956774"/>
                    <a:pt x="6047048" y="1983247"/>
                    <a:pt x="6092032" y="2004536"/>
                  </a:cubicBezTo>
                  <a:cubicBezTo>
                    <a:pt x="6108136" y="2012125"/>
                    <a:pt x="6125354" y="2019715"/>
                    <a:pt x="6142754" y="2021936"/>
                  </a:cubicBezTo>
                  <a:cubicBezTo>
                    <a:pt x="6160894" y="2024158"/>
                    <a:pt x="6179961" y="2020455"/>
                    <a:pt x="6198473" y="2018418"/>
                  </a:cubicBezTo>
                  <a:cubicBezTo>
                    <a:pt x="6209396" y="2017308"/>
                    <a:pt x="6221984" y="2017493"/>
                    <a:pt x="6230685" y="2012125"/>
                  </a:cubicBezTo>
                  <a:cubicBezTo>
                    <a:pt x="6258267" y="1995279"/>
                    <a:pt x="6284924" y="1977139"/>
                    <a:pt x="6310656" y="1957515"/>
                  </a:cubicBezTo>
                  <a:cubicBezTo>
                    <a:pt x="6332686" y="1940669"/>
                    <a:pt x="6337129" y="1938263"/>
                    <a:pt x="6356194" y="1959367"/>
                  </a:cubicBezTo>
                  <a:cubicBezTo>
                    <a:pt x="6375818" y="1981025"/>
                    <a:pt x="6400253" y="1992317"/>
                    <a:pt x="6427279" y="1996945"/>
                  </a:cubicBezTo>
                  <a:cubicBezTo>
                    <a:pt x="6470043" y="2004165"/>
                    <a:pt x="6513175" y="2010273"/>
                    <a:pt x="6556307" y="2013791"/>
                  </a:cubicBezTo>
                  <a:cubicBezTo>
                    <a:pt x="6595367" y="2016937"/>
                    <a:pt x="6614063" y="1999907"/>
                    <a:pt x="6621839" y="1961217"/>
                  </a:cubicBezTo>
                  <a:cubicBezTo>
                    <a:pt x="6626282" y="1939744"/>
                    <a:pt x="6632021" y="1916418"/>
                    <a:pt x="6655715" y="1910681"/>
                  </a:cubicBezTo>
                  <a:cubicBezTo>
                    <a:pt x="6694405" y="1901424"/>
                    <a:pt x="6734576" y="1897352"/>
                    <a:pt x="6753644" y="1851999"/>
                  </a:cubicBezTo>
                  <a:cubicBezTo>
                    <a:pt x="6764194" y="1861994"/>
                    <a:pt x="6770674" y="1867918"/>
                    <a:pt x="6776969" y="1873841"/>
                  </a:cubicBezTo>
                  <a:cubicBezTo>
                    <a:pt x="6794370" y="1890317"/>
                    <a:pt x="6830466" y="1897352"/>
                    <a:pt x="6848795" y="1883099"/>
                  </a:cubicBezTo>
                  <a:cubicBezTo>
                    <a:pt x="6875822" y="1862365"/>
                    <a:pt x="6900628" y="1866252"/>
                    <a:pt x="6926543" y="1882358"/>
                  </a:cubicBezTo>
                  <a:cubicBezTo>
                    <a:pt x="6969862" y="1909015"/>
                    <a:pt x="7018176" y="1902905"/>
                    <a:pt x="7062050" y="1892169"/>
                  </a:cubicBezTo>
                  <a:cubicBezTo>
                    <a:pt x="7095186" y="1884208"/>
                    <a:pt x="7130544" y="1869584"/>
                    <a:pt x="7152202" y="1836078"/>
                  </a:cubicBezTo>
                  <a:cubicBezTo>
                    <a:pt x="7159051" y="1825341"/>
                    <a:pt x="7174416" y="1819972"/>
                    <a:pt x="7186635" y="1812938"/>
                  </a:cubicBezTo>
                  <a:cubicBezTo>
                    <a:pt x="7196817" y="1807199"/>
                    <a:pt x="7207553" y="1801831"/>
                    <a:pt x="7218845" y="1798129"/>
                  </a:cubicBezTo>
                  <a:cubicBezTo>
                    <a:pt x="7230877" y="1794055"/>
                    <a:pt x="7244207" y="1788132"/>
                    <a:pt x="7256055" y="1789799"/>
                  </a:cubicBezTo>
                  <a:cubicBezTo>
                    <a:pt x="7291967" y="1794611"/>
                    <a:pt x="7320476" y="1785169"/>
                    <a:pt x="7345837" y="1758328"/>
                  </a:cubicBezTo>
                  <a:cubicBezTo>
                    <a:pt x="7358981" y="1744444"/>
                    <a:pt x="7378417" y="1727599"/>
                    <a:pt x="7395078" y="1727413"/>
                  </a:cubicBezTo>
                  <a:cubicBezTo>
                    <a:pt x="7435618" y="1726859"/>
                    <a:pt x="7469309" y="1713530"/>
                    <a:pt x="7505779" y="1697609"/>
                  </a:cubicBezTo>
                  <a:cubicBezTo>
                    <a:pt x="7529288" y="1687427"/>
                    <a:pt x="7555945" y="1680394"/>
                    <a:pt x="7581123" y="1670952"/>
                  </a:cubicBezTo>
                  <a:cubicBezTo>
                    <a:pt x="7610555" y="1659845"/>
                    <a:pt x="7642582" y="1655773"/>
                    <a:pt x="7660538" y="1625043"/>
                  </a:cubicBezTo>
                  <a:cubicBezTo>
                    <a:pt x="7662573" y="1621712"/>
                    <a:pt x="7668683" y="1621156"/>
                    <a:pt x="7671645" y="1618009"/>
                  </a:cubicBezTo>
                  <a:cubicBezTo>
                    <a:pt x="7681084" y="1608383"/>
                    <a:pt x="7693303" y="1599498"/>
                    <a:pt x="7698302" y="1587834"/>
                  </a:cubicBezTo>
                  <a:cubicBezTo>
                    <a:pt x="7712740" y="1553773"/>
                    <a:pt x="7724032" y="1518600"/>
                    <a:pt x="7736991" y="1483984"/>
                  </a:cubicBezTo>
                  <a:cubicBezTo>
                    <a:pt x="7739768" y="1476579"/>
                    <a:pt x="7742359" y="1467138"/>
                    <a:pt x="7748098" y="1462879"/>
                  </a:cubicBezTo>
                  <a:cubicBezTo>
                    <a:pt x="7781235" y="1438444"/>
                    <a:pt x="7814927" y="1414933"/>
                    <a:pt x="7848987" y="1391794"/>
                  </a:cubicBezTo>
                  <a:cubicBezTo>
                    <a:pt x="7862687" y="1382537"/>
                    <a:pt x="7874163" y="1387722"/>
                    <a:pt x="7886382" y="1398458"/>
                  </a:cubicBezTo>
                  <a:cubicBezTo>
                    <a:pt x="7898229" y="1408640"/>
                    <a:pt x="7912854" y="1419192"/>
                    <a:pt x="7927662" y="1421784"/>
                  </a:cubicBezTo>
                  <a:cubicBezTo>
                    <a:pt x="7957283" y="1426781"/>
                    <a:pt x="7988011" y="1427893"/>
                    <a:pt x="8018186" y="1427893"/>
                  </a:cubicBezTo>
                  <a:cubicBezTo>
                    <a:pt x="8029478" y="1427892"/>
                    <a:pt x="8041510" y="1421228"/>
                    <a:pt x="8052063" y="1415860"/>
                  </a:cubicBezTo>
                  <a:cubicBezTo>
                    <a:pt x="8072054" y="1405678"/>
                    <a:pt x="8090566" y="1391979"/>
                    <a:pt x="8111299" y="1383464"/>
                  </a:cubicBezTo>
                  <a:cubicBezTo>
                    <a:pt x="8135365" y="1373653"/>
                    <a:pt x="8149804" y="1357917"/>
                    <a:pt x="8157024" y="1333297"/>
                  </a:cubicBezTo>
                  <a:cubicBezTo>
                    <a:pt x="8167761" y="1296644"/>
                    <a:pt x="8193309" y="1271097"/>
                    <a:pt x="8223482" y="1250364"/>
                  </a:cubicBezTo>
                  <a:cubicBezTo>
                    <a:pt x="8261801" y="1223891"/>
                    <a:pt x="8307526" y="1225188"/>
                    <a:pt x="8351027" y="1218708"/>
                  </a:cubicBezTo>
                  <a:cubicBezTo>
                    <a:pt x="8367689" y="1216302"/>
                    <a:pt x="8384905" y="1214265"/>
                    <a:pt x="8400085" y="1208157"/>
                  </a:cubicBezTo>
                  <a:cubicBezTo>
                    <a:pt x="8457656" y="1185202"/>
                    <a:pt x="8515228" y="1163359"/>
                    <a:pt x="8578539" y="1163913"/>
                  </a:cubicBezTo>
                  <a:cubicBezTo>
                    <a:pt x="8583721" y="1163913"/>
                    <a:pt x="8588906" y="1163359"/>
                    <a:pt x="8594087" y="1162432"/>
                  </a:cubicBezTo>
                  <a:cubicBezTo>
                    <a:pt x="8639071" y="1154843"/>
                    <a:pt x="8685536" y="1151881"/>
                    <a:pt x="8717746" y="1111526"/>
                  </a:cubicBezTo>
                  <a:cubicBezTo>
                    <a:pt x="8723670" y="1104121"/>
                    <a:pt x="8737183" y="1101900"/>
                    <a:pt x="8747550" y="1098936"/>
                  </a:cubicBezTo>
                  <a:cubicBezTo>
                    <a:pt x="8765508" y="1094124"/>
                    <a:pt x="8777542" y="1084313"/>
                    <a:pt x="8784019" y="1066727"/>
                  </a:cubicBezTo>
                  <a:cubicBezTo>
                    <a:pt x="8794942" y="1036367"/>
                    <a:pt x="8807899" y="1006564"/>
                    <a:pt x="8817712" y="975833"/>
                  </a:cubicBezTo>
                  <a:cubicBezTo>
                    <a:pt x="8824561" y="954730"/>
                    <a:pt x="8837333" y="943068"/>
                    <a:pt x="8857141" y="934367"/>
                  </a:cubicBezTo>
                  <a:cubicBezTo>
                    <a:pt x="8868249" y="929554"/>
                    <a:pt x="8877875" y="919003"/>
                    <a:pt x="8885835" y="909191"/>
                  </a:cubicBezTo>
                  <a:cubicBezTo>
                    <a:pt x="8895461" y="897343"/>
                    <a:pt x="8900458" y="881608"/>
                    <a:pt x="8911009" y="871057"/>
                  </a:cubicBezTo>
                  <a:cubicBezTo>
                    <a:pt x="8936741" y="844769"/>
                    <a:pt x="8944702" y="815706"/>
                    <a:pt x="8936185" y="779794"/>
                  </a:cubicBezTo>
                  <a:cubicBezTo>
                    <a:pt x="8928596" y="747954"/>
                    <a:pt x="8948589" y="705376"/>
                    <a:pt x="8974877" y="698896"/>
                  </a:cubicBezTo>
                  <a:cubicBezTo>
                    <a:pt x="9003940" y="691677"/>
                    <a:pt x="9023932" y="673907"/>
                    <a:pt x="9044481" y="654099"/>
                  </a:cubicBezTo>
                  <a:cubicBezTo>
                    <a:pt x="9055957" y="642992"/>
                    <a:pt x="9072063" y="633365"/>
                    <a:pt x="9087613" y="630588"/>
                  </a:cubicBezTo>
                  <a:cubicBezTo>
                    <a:pt x="9146666" y="619852"/>
                    <a:pt x="9202387" y="632994"/>
                    <a:pt x="9258478" y="654284"/>
                  </a:cubicBezTo>
                  <a:cubicBezTo>
                    <a:pt x="9295130" y="668168"/>
                    <a:pt x="9335856" y="671870"/>
                    <a:pt x="9375101" y="677423"/>
                  </a:cubicBezTo>
                  <a:cubicBezTo>
                    <a:pt x="9387320" y="679088"/>
                    <a:pt x="9402870" y="675388"/>
                    <a:pt x="9413421" y="668537"/>
                  </a:cubicBezTo>
                  <a:cubicBezTo>
                    <a:pt x="9450445" y="644842"/>
                    <a:pt x="9487284" y="620407"/>
                    <a:pt x="9521715" y="593009"/>
                  </a:cubicBezTo>
                  <a:cubicBezTo>
                    <a:pt x="9553742" y="567279"/>
                    <a:pt x="9589838" y="556541"/>
                    <a:pt x="9628714" y="559319"/>
                  </a:cubicBezTo>
                  <a:cubicBezTo>
                    <a:pt x="9657037" y="561355"/>
                    <a:pt x="9682582" y="556726"/>
                    <a:pt x="9709239" y="549692"/>
                  </a:cubicBezTo>
                  <a:cubicBezTo>
                    <a:pt x="9731453" y="543769"/>
                    <a:pt x="9755889" y="539695"/>
                    <a:pt x="9778472" y="542288"/>
                  </a:cubicBezTo>
                  <a:cubicBezTo>
                    <a:pt x="9810128" y="545990"/>
                    <a:pt x="9836231" y="540622"/>
                    <a:pt x="9861592" y="521554"/>
                  </a:cubicBezTo>
                  <a:cubicBezTo>
                    <a:pt x="9875105" y="511372"/>
                    <a:pt x="9892507" y="506004"/>
                    <a:pt x="9908613" y="498969"/>
                  </a:cubicBezTo>
                  <a:cubicBezTo>
                    <a:pt x="9933417" y="488048"/>
                    <a:pt x="9959149" y="478792"/>
                    <a:pt x="9983398" y="466574"/>
                  </a:cubicBezTo>
                  <a:cubicBezTo>
                    <a:pt x="10009502" y="453616"/>
                    <a:pt x="10033381" y="435660"/>
                    <a:pt x="10060038" y="424553"/>
                  </a:cubicBezTo>
                  <a:cubicBezTo>
                    <a:pt x="10088732" y="412520"/>
                    <a:pt x="10107244" y="394193"/>
                    <a:pt x="10118905" y="365684"/>
                  </a:cubicBezTo>
                  <a:cubicBezTo>
                    <a:pt x="10126312" y="347728"/>
                    <a:pt x="10136492" y="328660"/>
                    <a:pt x="10150561" y="316072"/>
                  </a:cubicBezTo>
                  <a:cubicBezTo>
                    <a:pt x="10179626" y="290342"/>
                    <a:pt x="10213685" y="270348"/>
                    <a:pt x="10243306" y="244987"/>
                  </a:cubicBezTo>
                  <a:cubicBezTo>
                    <a:pt x="10284957" y="209444"/>
                    <a:pt x="10323462" y="171680"/>
                    <a:pt x="10327164" y="110961"/>
                  </a:cubicBezTo>
                  <a:cubicBezTo>
                    <a:pt x="10329199" y="77455"/>
                    <a:pt x="10346970" y="63202"/>
                    <a:pt x="10379738" y="55241"/>
                  </a:cubicBezTo>
                  <a:cubicBezTo>
                    <a:pt x="10390658" y="52650"/>
                    <a:pt x="10406210" y="47652"/>
                    <a:pt x="10409541" y="39507"/>
                  </a:cubicBezTo>
                  <a:cubicBezTo>
                    <a:pt x="10419537" y="15256"/>
                    <a:pt x="10440270" y="10444"/>
                    <a:pt x="10460263" y="8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716618E-4C0F-42EC-BE06-F84BE1E74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33341">
              <a:off x="839281" y="3610818"/>
              <a:ext cx="10479782" cy="2198909"/>
            </a:xfrm>
            <a:custGeom>
              <a:avLst/>
              <a:gdLst>
                <a:gd name="connsiteX0" fmla="*/ 10461499 w 10479782"/>
                <a:gd name="connsiteY0" fmla="*/ 0 h 2198909"/>
                <a:gd name="connsiteX1" fmla="*/ 10479782 w 10479782"/>
                <a:gd name="connsiteY1" fmla="*/ 268945 h 2198909"/>
                <a:gd name="connsiteX2" fmla="*/ 10440826 w 10479782"/>
                <a:gd name="connsiteY2" fmla="*/ 322737 h 2198909"/>
                <a:gd name="connsiteX3" fmla="*/ 10411022 w 10479782"/>
                <a:gd name="connsiteY3" fmla="*/ 357725 h 2198909"/>
                <a:gd name="connsiteX4" fmla="*/ 10329570 w 10479782"/>
                <a:gd name="connsiteY4" fmla="*/ 401597 h 2198909"/>
                <a:gd name="connsiteX5" fmla="*/ 10257560 w 10479782"/>
                <a:gd name="connsiteY5" fmla="*/ 434548 h 2198909"/>
                <a:gd name="connsiteX6" fmla="*/ 10205356 w 10479782"/>
                <a:gd name="connsiteY6" fmla="*/ 471018 h 2198909"/>
                <a:gd name="connsiteX7" fmla="*/ 10161298 w 10479782"/>
                <a:gd name="connsiteY7" fmla="*/ 504523 h 2198909"/>
                <a:gd name="connsiteX8" fmla="*/ 10061519 w 10479782"/>
                <a:gd name="connsiteY8" fmla="*/ 591159 h 2198909"/>
                <a:gd name="connsiteX9" fmla="*/ 9951004 w 10479782"/>
                <a:gd name="connsiteY9" fmla="*/ 664281 h 2198909"/>
                <a:gd name="connsiteX10" fmla="*/ 9862146 w 10479782"/>
                <a:gd name="connsiteY10" fmla="*/ 753878 h 2198909"/>
                <a:gd name="connsiteX11" fmla="*/ 9825493 w 10479782"/>
                <a:gd name="connsiteY11" fmla="*/ 802378 h 2198909"/>
                <a:gd name="connsiteX12" fmla="*/ 9748484 w 10479782"/>
                <a:gd name="connsiteY12" fmla="*/ 835515 h 2198909"/>
                <a:gd name="connsiteX13" fmla="*/ 9664995 w 10479782"/>
                <a:gd name="connsiteY13" fmla="*/ 887348 h 2198909"/>
                <a:gd name="connsiteX14" fmla="*/ 9605757 w 10479782"/>
                <a:gd name="connsiteY14" fmla="*/ 938809 h 2198909"/>
                <a:gd name="connsiteX15" fmla="*/ 9560035 w 10479782"/>
                <a:gd name="connsiteY15" fmla="*/ 973242 h 2198909"/>
                <a:gd name="connsiteX16" fmla="*/ 9495427 w 10479782"/>
                <a:gd name="connsiteY16" fmla="*/ 1007860 h 2198909"/>
                <a:gd name="connsiteX17" fmla="*/ 9430637 w 10479782"/>
                <a:gd name="connsiteY17" fmla="*/ 1053214 h 2198909"/>
                <a:gd name="connsiteX18" fmla="*/ 9399167 w 10479782"/>
                <a:gd name="connsiteY18" fmla="*/ 1081166 h 2198909"/>
                <a:gd name="connsiteX19" fmla="*/ 9338262 w 10479782"/>
                <a:gd name="connsiteY19" fmla="*/ 1127630 h 2198909"/>
                <a:gd name="connsiteX20" fmla="*/ 9275507 w 10479782"/>
                <a:gd name="connsiteY20" fmla="*/ 1170948 h 2198909"/>
                <a:gd name="connsiteX21" fmla="*/ 9157587 w 10479782"/>
                <a:gd name="connsiteY21" fmla="*/ 1220560 h 2198909"/>
                <a:gd name="connsiteX22" fmla="*/ 9050218 w 10479782"/>
                <a:gd name="connsiteY22" fmla="*/ 1293496 h 2198909"/>
                <a:gd name="connsiteX23" fmla="*/ 8965064 w 10479782"/>
                <a:gd name="connsiteY23" fmla="*/ 1346810 h 2198909"/>
                <a:gd name="connsiteX24" fmla="*/ 8915452 w 10479782"/>
                <a:gd name="connsiteY24" fmla="*/ 1381799 h 2198909"/>
                <a:gd name="connsiteX25" fmla="*/ 8824374 w 10479782"/>
                <a:gd name="connsiteY25" fmla="*/ 1459917 h 2198909"/>
                <a:gd name="connsiteX26" fmla="*/ 8683128 w 10479782"/>
                <a:gd name="connsiteY26" fmla="*/ 1542110 h 2198909"/>
                <a:gd name="connsiteX27" fmla="*/ 8597789 w 10479782"/>
                <a:gd name="connsiteY27" fmla="*/ 1586538 h 2198909"/>
                <a:gd name="connsiteX28" fmla="*/ 8414152 w 10479782"/>
                <a:gd name="connsiteY28" fmla="*/ 1653552 h 2198909"/>
                <a:gd name="connsiteX29" fmla="*/ 8354914 w 10479782"/>
                <a:gd name="connsiteY29" fmla="*/ 1677432 h 2198909"/>
                <a:gd name="connsiteX30" fmla="*/ 8287162 w 10479782"/>
                <a:gd name="connsiteY30" fmla="*/ 1693166 h 2198909"/>
                <a:gd name="connsiteX31" fmla="*/ 8178313 w 10479782"/>
                <a:gd name="connsiteY31" fmla="*/ 1730375 h 2198909"/>
                <a:gd name="connsiteX32" fmla="*/ 7965797 w 10479782"/>
                <a:gd name="connsiteY32" fmla="*/ 1794426 h 2198909"/>
                <a:gd name="connsiteX33" fmla="*/ 7919147 w 10479782"/>
                <a:gd name="connsiteY33" fmla="*/ 1804237 h 2198909"/>
                <a:gd name="connsiteX34" fmla="*/ 7800300 w 10479782"/>
                <a:gd name="connsiteY34" fmla="*/ 1845519 h 2198909"/>
                <a:gd name="connsiteX35" fmla="*/ 7729030 w 10479782"/>
                <a:gd name="connsiteY35" fmla="*/ 1873286 h 2198909"/>
                <a:gd name="connsiteX36" fmla="*/ 7669977 w 10479782"/>
                <a:gd name="connsiteY36" fmla="*/ 1889207 h 2198909"/>
                <a:gd name="connsiteX37" fmla="*/ 7617775 w 10479782"/>
                <a:gd name="connsiteY37" fmla="*/ 1896611 h 2198909"/>
                <a:gd name="connsiteX38" fmla="*/ 7480416 w 10479782"/>
                <a:gd name="connsiteY38" fmla="*/ 1933264 h 2198909"/>
                <a:gd name="connsiteX39" fmla="*/ 7425622 w 10479782"/>
                <a:gd name="connsiteY39" fmla="*/ 1947704 h 2198909"/>
                <a:gd name="connsiteX40" fmla="*/ 7283451 w 10479782"/>
                <a:gd name="connsiteY40" fmla="*/ 1997316 h 2198909"/>
                <a:gd name="connsiteX41" fmla="*/ 7162938 w 10479782"/>
                <a:gd name="connsiteY41" fmla="*/ 2030081 h 2198909"/>
                <a:gd name="connsiteX42" fmla="*/ 7112588 w 10479782"/>
                <a:gd name="connsiteY42" fmla="*/ 2045816 h 2198909"/>
                <a:gd name="connsiteX43" fmla="*/ 6997443 w 10479782"/>
                <a:gd name="connsiteY43" fmla="*/ 2072103 h 2198909"/>
                <a:gd name="connsiteX44" fmla="*/ 6932282 w 10479782"/>
                <a:gd name="connsiteY44" fmla="*/ 2090616 h 2198909"/>
                <a:gd name="connsiteX45" fmla="*/ 6773265 w 10479782"/>
                <a:gd name="connsiteY45" fmla="*/ 2111533 h 2198909"/>
                <a:gd name="connsiteX46" fmla="*/ 6609064 w 10479782"/>
                <a:gd name="connsiteY46" fmla="*/ 2131711 h 2198909"/>
                <a:gd name="connsiteX47" fmla="*/ 6518913 w 10479782"/>
                <a:gd name="connsiteY47" fmla="*/ 2138375 h 2198909"/>
                <a:gd name="connsiteX48" fmla="*/ 6440239 w 10479782"/>
                <a:gd name="connsiteY48" fmla="*/ 2148928 h 2198909"/>
                <a:gd name="connsiteX49" fmla="*/ 6371744 w 10479782"/>
                <a:gd name="connsiteY49" fmla="*/ 2155592 h 2198909"/>
                <a:gd name="connsiteX50" fmla="*/ 6262710 w 10479782"/>
                <a:gd name="connsiteY50" fmla="*/ 2169105 h 2198909"/>
                <a:gd name="connsiteX51" fmla="*/ 6217357 w 10479782"/>
                <a:gd name="connsiteY51" fmla="*/ 2172623 h 2198909"/>
                <a:gd name="connsiteX52" fmla="*/ 6110358 w 10479782"/>
                <a:gd name="connsiteY52" fmla="*/ 2172437 h 2198909"/>
                <a:gd name="connsiteX53" fmla="*/ 6073149 w 10479782"/>
                <a:gd name="connsiteY53" fmla="*/ 2170587 h 2198909"/>
                <a:gd name="connsiteX54" fmla="*/ 6001508 w 10479782"/>
                <a:gd name="connsiteY54" fmla="*/ 2147632 h 2198909"/>
                <a:gd name="connsiteX55" fmla="*/ 5992994 w 10479782"/>
                <a:gd name="connsiteY55" fmla="*/ 2145966 h 2198909"/>
                <a:gd name="connsiteX56" fmla="*/ 5945973 w 10479782"/>
                <a:gd name="connsiteY56" fmla="*/ 2136894 h 2198909"/>
                <a:gd name="connsiteX57" fmla="*/ 5920240 w 10479782"/>
                <a:gd name="connsiteY57" fmla="*/ 2133932 h 2198909"/>
                <a:gd name="connsiteX58" fmla="*/ 5822498 w 10479782"/>
                <a:gd name="connsiteY58" fmla="*/ 2115051 h 2198909"/>
                <a:gd name="connsiteX59" fmla="*/ 5766224 w 10479782"/>
                <a:gd name="connsiteY59" fmla="*/ 2106165 h 2198909"/>
                <a:gd name="connsiteX60" fmla="*/ 5720684 w 10479782"/>
                <a:gd name="connsiteY60" fmla="*/ 2107461 h 2198909"/>
                <a:gd name="connsiteX61" fmla="*/ 5640713 w 10479782"/>
                <a:gd name="connsiteY61" fmla="*/ 2109127 h 2198909"/>
                <a:gd name="connsiteX62" fmla="*/ 5615165 w 10479782"/>
                <a:gd name="connsiteY62" fmla="*/ 2113386 h 2198909"/>
                <a:gd name="connsiteX63" fmla="*/ 5499652 w 10479782"/>
                <a:gd name="connsiteY63" fmla="*/ 2101167 h 2198909"/>
                <a:gd name="connsiteX64" fmla="*/ 5433750 w 10479782"/>
                <a:gd name="connsiteY64" fmla="*/ 2100242 h 2198909"/>
                <a:gd name="connsiteX65" fmla="*/ 5359518 w 10479782"/>
                <a:gd name="connsiteY65" fmla="*/ 2085061 h 2198909"/>
                <a:gd name="connsiteX66" fmla="*/ 5337859 w 10479782"/>
                <a:gd name="connsiteY66" fmla="*/ 2085801 h 2198909"/>
                <a:gd name="connsiteX67" fmla="*/ 5313608 w 10479782"/>
                <a:gd name="connsiteY67" fmla="*/ 2087098 h 2198909"/>
                <a:gd name="connsiteX68" fmla="*/ 5239190 w 10479782"/>
                <a:gd name="connsiteY68" fmla="*/ 2088209 h 2198909"/>
                <a:gd name="connsiteX69" fmla="*/ 5194022 w 10479782"/>
                <a:gd name="connsiteY69" fmla="*/ 2093762 h 2198909"/>
                <a:gd name="connsiteX70" fmla="*/ 5107944 w 10479782"/>
                <a:gd name="connsiteY70" fmla="*/ 2090431 h 2198909"/>
                <a:gd name="connsiteX71" fmla="*/ 5076101 w 10479782"/>
                <a:gd name="connsiteY71" fmla="*/ 2095243 h 2198909"/>
                <a:gd name="connsiteX72" fmla="*/ 4995576 w 10479782"/>
                <a:gd name="connsiteY72" fmla="*/ 2095799 h 2198909"/>
                <a:gd name="connsiteX73" fmla="*/ 4923380 w 10479782"/>
                <a:gd name="connsiteY73" fmla="*/ 2093021 h 2198909"/>
                <a:gd name="connsiteX74" fmla="*/ 4853775 w 10479782"/>
                <a:gd name="connsiteY74" fmla="*/ 2094502 h 2198909"/>
                <a:gd name="connsiteX75" fmla="*/ 4803979 w 10479782"/>
                <a:gd name="connsiteY75" fmla="*/ 2100611 h 2198909"/>
                <a:gd name="connsiteX76" fmla="*/ 4749925 w 10479782"/>
                <a:gd name="connsiteY76" fmla="*/ 2104313 h 2198909"/>
                <a:gd name="connsiteX77" fmla="*/ 4600905 w 10479782"/>
                <a:gd name="connsiteY77" fmla="*/ 2126343 h 2198909"/>
                <a:gd name="connsiteX78" fmla="*/ 4573322 w 10479782"/>
                <a:gd name="connsiteY78" fmla="*/ 2120975 h 2198909"/>
                <a:gd name="connsiteX79" fmla="*/ 4416711 w 10479782"/>
                <a:gd name="connsiteY79" fmla="*/ 2115976 h 2198909"/>
                <a:gd name="connsiteX80" fmla="*/ 4382651 w 10479782"/>
                <a:gd name="connsiteY80" fmla="*/ 2116347 h 2198909"/>
                <a:gd name="connsiteX81" fmla="*/ 4291200 w 10479782"/>
                <a:gd name="connsiteY81" fmla="*/ 2094502 h 2198909"/>
                <a:gd name="connsiteX82" fmla="*/ 4150141 w 10479782"/>
                <a:gd name="connsiteY82" fmla="*/ 2129120 h 2198909"/>
                <a:gd name="connsiteX83" fmla="*/ 4018151 w 10479782"/>
                <a:gd name="connsiteY83" fmla="*/ 2172437 h 2198909"/>
                <a:gd name="connsiteX84" fmla="*/ 4001491 w 10479782"/>
                <a:gd name="connsiteY84" fmla="*/ 2177991 h 2198909"/>
                <a:gd name="connsiteX85" fmla="*/ 3954101 w 10479782"/>
                <a:gd name="connsiteY85" fmla="*/ 2187433 h 2198909"/>
                <a:gd name="connsiteX86" fmla="*/ 3895419 w 10479782"/>
                <a:gd name="connsiteY86" fmla="*/ 2190764 h 2198909"/>
                <a:gd name="connsiteX87" fmla="*/ 3821000 w 10479782"/>
                <a:gd name="connsiteY87" fmla="*/ 2198909 h 2198909"/>
                <a:gd name="connsiteX88" fmla="*/ 3761394 w 10479782"/>
                <a:gd name="connsiteY88" fmla="*/ 2188727 h 2198909"/>
                <a:gd name="connsiteX89" fmla="*/ 3678089 w 10479782"/>
                <a:gd name="connsiteY89" fmla="*/ 2173548 h 2198909"/>
                <a:gd name="connsiteX90" fmla="*/ 3599599 w 10479782"/>
                <a:gd name="connsiteY90" fmla="*/ 2159108 h 2198909"/>
                <a:gd name="connsiteX91" fmla="*/ 3574795 w 10479782"/>
                <a:gd name="connsiteY91" fmla="*/ 2176139 h 2198909"/>
                <a:gd name="connsiteX92" fmla="*/ 3536474 w 10479782"/>
                <a:gd name="connsiteY92" fmla="*/ 2190949 h 2198909"/>
                <a:gd name="connsiteX93" fmla="*/ 3493898 w 10479782"/>
                <a:gd name="connsiteY93" fmla="*/ 2173177 h 2198909"/>
                <a:gd name="connsiteX94" fmla="*/ 3394304 w 10479782"/>
                <a:gd name="connsiteY94" fmla="*/ 2136340 h 2198909"/>
                <a:gd name="connsiteX95" fmla="*/ 3331364 w 10479782"/>
                <a:gd name="connsiteY95" fmla="*/ 2134672 h 2198909"/>
                <a:gd name="connsiteX96" fmla="*/ 3194561 w 10479782"/>
                <a:gd name="connsiteY96" fmla="*/ 2118938 h 2198909"/>
                <a:gd name="connsiteX97" fmla="*/ 3105150 w 10479782"/>
                <a:gd name="connsiteY97" fmla="*/ 2096539 h 2198909"/>
                <a:gd name="connsiteX98" fmla="*/ 3040916 w 10479782"/>
                <a:gd name="connsiteY98" fmla="*/ 2071178 h 2198909"/>
                <a:gd name="connsiteX99" fmla="*/ 2948911 w 10479782"/>
                <a:gd name="connsiteY99" fmla="*/ 2038042 h 2198909"/>
                <a:gd name="connsiteX100" fmla="*/ 2856536 w 10479782"/>
                <a:gd name="connsiteY100" fmla="*/ 2020826 h 2198909"/>
                <a:gd name="connsiteX101" fmla="*/ 2789709 w 10479782"/>
                <a:gd name="connsiteY101" fmla="*/ 1999166 h 2198909"/>
                <a:gd name="connsiteX102" fmla="*/ 2708071 w 10479782"/>
                <a:gd name="connsiteY102" fmla="*/ 1984356 h 2198909"/>
                <a:gd name="connsiteX103" fmla="*/ 2639578 w 10479782"/>
                <a:gd name="connsiteY103" fmla="*/ 1983803 h 2198909"/>
                <a:gd name="connsiteX104" fmla="*/ 2532209 w 10479782"/>
                <a:gd name="connsiteY104" fmla="*/ 1986393 h 2198909"/>
                <a:gd name="connsiteX105" fmla="*/ 2400776 w 10479782"/>
                <a:gd name="connsiteY105" fmla="*/ 1941596 h 2198909"/>
                <a:gd name="connsiteX106" fmla="*/ 2347647 w 10479782"/>
                <a:gd name="connsiteY106" fmla="*/ 1931598 h 2198909"/>
                <a:gd name="connsiteX107" fmla="*/ 2297664 w 10479782"/>
                <a:gd name="connsiteY107" fmla="*/ 1926971 h 2198909"/>
                <a:gd name="connsiteX108" fmla="*/ 2191592 w 10479782"/>
                <a:gd name="connsiteY108" fmla="*/ 1897167 h 2198909"/>
                <a:gd name="connsiteX109" fmla="*/ 2148460 w 10479782"/>
                <a:gd name="connsiteY109" fmla="*/ 1887355 h 2198909"/>
                <a:gd name="connsiteX110" fmla="*/ 2088110 w 10479782"/>
                <a:gd name="connsiteY110" fmla="*/ 1887541 h 2198909"/>
                <a:gd name="connsiteX111" fmla="*/ 1978335 w 10479782"/>
                <a:gd name="connsiteY111" fmla="*/ 1873842 h 2198909"/>
                <a:gd name="connsiteX112" fmla="*/ 1868746 w 10479782"/>
                <a:gd name="connsiteY112" fmla="*/ 1833856 h 2198909"/>
                <a:gd name="connsiteX113" fmla="*/ 1822281 w 10479782"/>
                <a:gd name="connsiteY113" fmla="*/ 1837743 h 2198909"/>
                <a:gd name="connsiteX114" fmla="*/ 1805620 w 10479782"/>
                <a:gd name="connsiteY114" fmla="*/ 1836818 h 2198909"/>
                <a:gd name="connsiteX115" fmla="*/ 1655861 w 10479782"/>
                <a:gd name="connsiteY115" fmla="*/ 1814789 h 2198909"/>
                <a:gd name="connsiteX116" fmla="*/ 1640864 w 10479782"/>
                <a:gd name="connsiteY116" fmla="*/ 1812383 h 2198909"/>
                <a:gd name="connsiteX117" fmla="*/ 1570522 w 10479782"/>
                <a:gd name="connsiteY117" fmla="*/ 1792761 h 2198909"/>
                <a:gd name="connsiteX118" fmla="*/ 1393176 w 10479782"/>
                <a:gd name="connsiteY118" fmla="*/ 1780542 h 2198909"/>
                <a:gd name="connsiteX119" fmla="*/ 1382255 w 10479782"/>
                <a:gd name="connsiteY119" fmla="*/ 1779061 h 2198909"/>
                <a:gd name="connsiteX120" fmla="*/ 1322831 w 10479782"/>
                <a:gd name="connsiteY120" fmla="*/ 1788872 h 2198909"/>
                <a:gd name="connsiteX121" fmla="*/ 1293399 w 10479782"/>
                <a:gd name="connsiteY121" fmla="*/ 1802756 h 2198909"/>
                <a:gd name="connsiteX122" fmla="*/ 1247489 w 10479782"/>
                <a:gd name="connsiteY122" fmla="*/ 1817197 h 2198909"/>
                <a:gd name="connsiteX123" fmla="*/ 1200839 w 10479782"/>
                <a:gd name="connsiteY123" fmla="*/ 1822564 h 2198909"/>
                <a:gd name="connsiteX124" fmla="*/ 1122534 w 10479782"/>
                <a:gd name="connsiteY124" fmla="*/ 1800720 h 2198909"/>
                <a:gd name="connsiteX125" fmla="*/ 1094027 w 10479782"/>
                <a:gd name="connsiteY125" fmla="*/ 1798498 h 2198909"/>
                <a:gd name="connsiteX126" fmla="*/ 1030531 w 10479782"/>
                <a:gd name="connsiteY126" fmla="*/ 1787947 h 2198909"/>
                <a:gd name="connsiteX127" fmla="*/ 974995 w 10479782"/>
                <a:gd name="connsiteY127" fmla="*/ 1788687 h 2198909"/>
                <a:gd name="connsiteX128" fmla="*/ 930382 w 10479782"/>
                <a:gd name="connsiteY128" fmla="*/ 1805534 h 2198909"/>
                <a:gd name="connsiteX129" fmla="*/ 865590 w 10479782"/>
                <a:gd name="connsiteY129" fmla="*/ 1808865 h 2198909"/>
                <a:gd name="connsiteX130" fmla="*/ 823752 w 10479782"/>
                <a:gd name="connsiteY130" fmla="*/ 1796648 h 2198909"/>
                <a:gd name="connsiteX131" fmla="*/ 815238 w 10479782"/>
                <a:gd name="connsiteY131" fmla="*/ 1794982 h 2198909"/>
                <a:gd name="connsiteX132" fmla="*/ 705832 w 10479782"/>
                <a:gd name="connsiteY132" fmla="*/ 1794240 h 2198909"/>
                <a:gd name="connsiteX133" fmla="*/ 569216 w 10479782"/>
                <a:gd name="connsiteY133" fmla="*/ 1831079 h 2198909"/>
                <a:gd name="connsiteX134" fmla="*/ 546631 w 10479782"/>
                <a:gd name="connsiteY134" fmla="*/ 1838854 h 2198909"/>
                <a:gd name="connsiteX135" fmla="*/ 436485 w 10479782"/>
                <a:gd name="connsiteY135" fmla="*/ 1852368 h 2198909"/>
                <a:gd name="connsiteX136" fmla="*/ 377434 w 10479782"/>
                <a:gd name="connsiteY136" fmla="*/ 1866067 h 2198909"/>
                <a:gd name="connsiteX137" fmla="*/ 334855 w 10479782"/>
                <a:gd name="connsiteY137" fmla="*/ 1866808 h 2198909"/>
                <a:gd name="connsiteX138" fmla="*/ 283396 w 10479782"/>
                <a:gd name="connsiteY138" fmla="*/ 1891057 h 2198909"/>
                <a:gd name="connsiteX139" fmla="*/ 266547 w 10479782"/>
                <a:gd name="connsiteY139" fmla="*/ 1901610 h 2198909"/>
                <a:gd name="connsiteX140" fmla="*/ 246370 w 10479782"/>
                <a:gd name="connsiteY140" fmla="*/ 1907903 h 2198909"/>
                <a:gd name="connsiteX141" fmla="*/ 154923 w 10479782"/>
                <a:gd name="connsiteY141" fmla="*/ 1927896 h 2198909"/>
                <a:gd name="connsiteX142" fmla="*/ 138630 w 10479782"/>
                <a:gd name="connsiteY142" fmla="*/ 1939188 h 2198909"/>
                <a:gd name="connsiteX143" fmla="*/ 127708 w 10479782"/>
                <a:gd name="connsiteY143" fmla="*/ 1946223 h 2198909"/>
                <a:gd name="connsiteX144" fmla="*/ 38853 w 10479782"/>
                <a:gd name="connsiteY144" fmla="*/ 1958071 h 2198909"/>
                <a:gd name="connsiteX145" fmla="*/ 35679 w 10479782"/>
                <a:gd name="connsiteY145" fmla="*/ 1958561 h 2198909"/>
                <a:gd name="connsiteX146" fmla="*/ 0 w 10479782"/>
                <a:gd name="connsiteY146" fmla="*/ 1433717 h 2198909"/>
                <a:gd name="connsiteX147" fmla="*/ 42184 w 10479782"/>
                <a:gd name="connsiteY147" fmla="*/ 1423079 h 2198909"/>
                <a:gd name="connsiteX148" fmla="*/ 164178 w 10479782"/>
                <a:gd name="connsiteY148" fmla="*/ 1425856 h 2198909"/>
                <a:gd name="connsiteX149" fmla="*/ 250628 w 10479782"/>
                <a:gd name="connsiteY149" fmla="*/ 1422338 h 2198909"/>
                <a:gd name="connsiteX150" fmla="*/ 298019 w 10479782"/>
                <a:gd name="connsiteY150" fmla="*/ 1403642 h 2198909"/>
                <a:gd name="connsiteX151" fmla="*/ 331894 w 10479782"/>
                <a:gd name="connsiteY151" fmla="*/ 1405494 h 2198909"/>
                <a:gd name="connsiteX152" fmla="*/ 395574 w 10479782"/>
                <a:gd name="connsiteY152" fmla="*/ 1418822 h 2198909"/>
                <a:gd name="connsiteX153" fmla="*/ 597169 w 10479782"/>
                <a:gd name="connsiteY153" fmla="*/ 1434557 h 2198909"/>
                <a:gd name="connsiteX154" fmla="*/ 679362 w 10479782"/>
                <a:gd name="connsiteY154" fmla="*/ 1409936 h 2198909"/>
                <a:gd name="connsiteX155" fmla="*/ 703982 w 10479782"/>
                <a:gd name="connsiteY155" fmla="*/ 1409381 h 2198909"/>
                <a:gd name="connsiteX156" fmla="*/ 759147 w 10479782"/>
                <a:gd name="connsiteY156" fmla="*/ 1419007 h 2198909"/>
                <a:gd name="connsiteX157" fmla="*/ 872994 w 10479782"/>
                <a:gd name="connsiteY157" fmla="*/ 1412527 h 2198909"/>
                <a:gd name="connsiteX158" fmla="*/ 915017 w 10479782"/>
                <a:gd name="connsiteY158" fmla="*/ 1402716 h 2198909"/>
                <a:gd name="connsiteX159" fmla="*/ 938341 w 10479782"/>
                <a:gd name="connsiteY159" fmla="*/ 1396421 h 2198909"/>
                <a:gd name="connsiteX160" fmla="*/ 1058113 w 10479782"/>
                <a:gd name="connsiteY160" fmla="*/ 1379021 h 2198909"/>
                <a:gd name="connsiteX161" fmla="*/ 1111427 w 10479782"/>
                <a:gd name="connsiteY161" fmla="*/ 1360325 h 2198909"/>
                <a:gd name="connsiteX162" fmla="*/ 1125867 w 10479782"/>
                <a:gd name="connsiteY162" fmla="*/ 1357548 h 2198909"/>
                <a:gd name="connsiteX163" fmla="*/ 1204911 w 10479782"/>
                <a:gd name="connsiteY163" fmla="*/ 1365321 h 2198909"/>
                <a:gd name="connsiteX164" fmla="*/ 1264149 w 10479782"/>
                <a:gd name="connsiteY164" fmla="*/ 1395496 h 2198909"/>
                <a:gd name="connsiteX165" fmla="*/ 1275627 w 10479782"/>
                <a:gd name="connsiteY165" fmla="*/ 1405679 h 2198909"/>
                <a:gd name="connsiteX166" fmla="*/ 1440752 w 10479782"/>
                <a:gd name="connsiteY166" fmla="*/ 1402160 h 2198909"/>
                <a:gd name="connsiteX167" fmla="*/ 1466113 w 10479782"/>
                <a:gd name="connsiteY167" fmla="*/ 1397903 h 2198909"/>
                <a:gd name="connsiteX168" fmla="*/ 1588663 w 10479782"/>
                <a:gd name="connsiteY168" fmla="*/ 1415674 h 2198909"/>
                <a:gd name="connsiteX169" fmla="*/ 1624390 w 10479782"/>
                <a:gd name="connsiteY169" fmla="*/ 1419192 h 2198909"/>
                <a:gd name="connsiteX170" fmla="*/ 1752492 w 10479782"/>
                <a:gd name="connsiteY170" fmla="*/ 1435112 h 2198909"/>
                <a:gd name="connsiteX171" fmla="*/ 1770632 w 10479782"/>
                <a:gd name="connsiteY171" fmla="*/ 1420303 h 2198909"/>
                <a:gd name="connsiteX172" fmla="*/ 1822836 w 10479782"/>
                <a:gd name="connsiteY172" fmla="*/ 1383093 h 2198909"/>
                <a:gd name="connsiteX173" fmla="*/ 1925762 w 10479782"/>
                <a:gd name="connsiteY173" fmla="*/ 1350143 h 2198909"/>
                <a:gd name="connsiteX174" fmla="*/ 1953716 w 10479782"/>
                <a:gd name="connsiteY174" fmla="*/ 1351993 h 2198909"/>
                <a:gd name="connsiteX175" fmla="*/ 2024430 w 10479782"/>
                <a:gd name="connsiteY175" fmla="*/ 1406975 h 2198909"/>
                <a:gd name="connsiteX176" fmla="*/ 2058863 w 10479782"/>
                <a:gd name="connsiteY176" fmla="*/ 1429002 h 2198909"/>
                <a:gd name="connsiteX177" fmla="*/ 2156605 w 10479782"/>
                <a:gd name="connsiteY177" fmla="*/ 1469544 h 2198909"/>
                <a:gd name="connsiteX178" fmla="*/ 2164750 w 10479782"/>
                <a:gd name="connsiteY178" fmla="*/ 1476948 h 2198909"/>
                <a:gd name="connsiteX179" fmla="*/ 2236945 w 10479782"/>
                <a:gd name="connsiteY179" fmla="*/ 1564880 h 2198909"/>
                <a:gd name="connsiteX180" fmla="*/ 2253235 w 10479782"/>
                <a:gd name="connsiteY180" fmla="*/ 1579874 h 2198909"/>
                <a:gd name="connsiteX181" fmla="*/ 2272859 w 10479782"/>
                <a:gd name="connsiteY181" fmla="*/ 1603200 h 2198909"/>
                <a:gd name="connsiteX182" fmla="*/ 2334132 w 10479782"/>
                <a:gd name="connsiteY182" fmla="*/ 1648369 h 2198909"/>
                <a:gd name="connsiteX183" fmla="*/ 2410031 w 10479782"/>
                <a:gd name="connsiteY183" fmla="*/ 1662807 h 2198909"/>
                <a:gd name="connsiteX184" fmla="*/ 2501665 w 10479782"/>
                <a:gd name="connsiteY184" fmla="*/ 1684837 h 2198909"/>
                <a:gd name="connsiteX185" fmla="*/ 2539985 w 10479782"/>
                <a:gd name="connsiteY185" fmla="*/ 1699646 h 2198909"/>
                <a:gd name="connsiteX186" fmla="*/ 2642724 w 10479782"/>
                <a:gd name="connsiteY186" fmla="*/ 1727784 h 2198909"/>
                <a:gd name="connsiteX187" fmla="*/ 2716031 w 10479782"/>
                <a:gd name="connsiteY187" fmla="*/ 1751479 h 2198909"/>
                <a:gd name="connsiteX188" fmla="*/ 2821734 w 10479782"/>
                <a:gd name="connsiteY188" fmla="*/ 1765363 h 2198909"/>
                <a:gd name="connsiteX189" fmla="*/ 2873011 w 10479782"/>
                <a:gd name="connsiteY189" fmla="*/ 1765917 h 2198909"/>
                <a:gd name="connsiteX190" fmla="*/ 2967236 w 10479782"/>
                <a:gd name="connsiteY190" fmla="*/ 1837003 h 2198909"/>
                <a:gd name="connsiteX191" fmla="*/ 3042395 w 10479782"/>
                <a:gd name="connsiteY191" fmla="*/ 1884024 h 2198909"/>
                <a:gd name="connsiteX192" fmla="*/ 3121440 w 10479782"/>
                <a:gd name="connsiteY192" fmla="*/ 1861254 h 2198909"/>
                <a:gd name="connsiteX193" fmla="*/ 3142914 w 10479782"/>
                <a:gd name="connsiteY193" fmla="*/ 1839780 h 2198909"/>
                <a:gd name="connsiteX194" fmla="*/ 3272497 w 10479782"/>
                <a:gd name="connsiteY194" fmla="*/ 1819418 h 2198909"/>
                <a:gd name="connsiteX195" fmla="*/ 3457615 w 10479782"/>
                <a:gd name="connsiteY195" fmla="*/ 1818677 h 2198909"/>
                <a:gd name="connsiteX196" fmla="*/ 3765467 w 10479782"/>
                <a:gd name="connsiteY196" fmla="*/ 1772397 h 2198909"/>
                <a:gd name="connsiteX197" fmla="*/ 3819150 w 10479782"/>
                <a:gd name="connsiteY197" fmla="*/ 1750923 h 2198909"/>
                <a:gd name="connsiteX198" fmla="*/ 3879498 w 10479782"/>
                <a:gd name="connsiteY198" fmla="*/ 1745555 h 2198909"/>
                <a:gd name="connsiteX199" fmla="*/ 3902639 w 10479782"/>
                <a:gd name="connsiteY199" fmla="*/ 1758699 h 2198909"/>
                <a:gd name="connsiteX200" fmla="*/ 4003898 w 10479782"/>
                <a:gd name="connsiteY200" fmla="*/ 1778321 h 2198909"/>
                <a:gd name="connsiteX201" fmla="*/ 4023152 w 10479782"/>
                <a:gd name="connsiteY201" fmla="*/ 1778692 h 2198909"/>
                <a:gd name="connsiteX202" fmla="*/ 4089054 w 10479782"/>
                <a:gd name="connsiteY202" fmla="*/ 1770360 h 2198909"/>
                <a:gd name="connsiteX203" fmla="*/ 4150142 w 10479782"/>
                <a:gd name="connsiteY203" fmla="*/ 1765548 h 2198909"/>
                <a:gd name="connsiteX204" fmla="*/ 4304160 w 10479782"/>
                <a:gd name="connsiteY204" fmla="*/ 1781283 h 2198909"/>
                <a:gd name="connsiteX205" fmla="*/ 4422267 w 10479782"/>
                <a:gd name="connsiteY205" fmla="*/ 1777580 h 2198909"/>
                <a:gd name="connsiteX206" fmla="*/ 4476691 w 10479782"/>
                <a:gd name="connsiteY206" fmla="*/ 1781282 h 2198909"/>
                <a:gd name="connsiteX207" fmla="*/ 4507419 w 10479782"/>
                <a:gd name="connsiteY207" fmla="*/ 1786837 h 2198909"/>
                <a:gd name="connsiteX208" fmla="*/ 4577023 w 10479782"/>
                <a:gd name="connsiteY208" fmla="*/ 1825526 h 2198909"/>
                <a:gd name="connsiteX209" fmla="*/ 4615158 w 10479782"/>
                <a:gd name="connsiteY209" fmla="*/ 1834227 h 2198909"/>
                <a:gd name="connsiteX210" fmla="*/ 4729932 w 10479782"/>
                <a:gd name="connsiteY210" fmla="*/ 1833487 h 2198909"/>
                <a:gd name="connsiteX211" fmla="*/ 4902090 w 10479782"/>
                <a:gd name="connsiteY211" fmla="*/ 1775174 h 2198909"/>
                <a:gd name="connsiteX212" fmla="*/ 4920048 w 10479782"/>
                <a:gd name="connsiteY212" fmla="*/ 1767398 h 2198909"/>
                <a:gd name="connsiteX213" fmla="*/ 5007609 w 10479782"/>
                <a:gd name="connsiteY213" fmla="*/ 1757772 h 2198909"/>
                <a:gd name="connsiteX214" fmla="*/ 5067031 w 10479782"/>
                <a:gd name="connsiteY214" fmla="*/ 1770916 h 2198909"/>
                <a:gd name="connsiteX215" fmla="*/ 5147929 w 10479782"/>
                <a:gd name="connsiteY215" fmla="*/ 1798129 h 2198909"/>
                <a:gd name="connsiteX216" fmla="*/ 5220680 w 10479782"/>
                <a:gd name="connsiteY216" fmla="*/ 1820899 h 2198909"/>
                <a:gd name="connsiteX217" fmla="*/ 5273623 w 10479782"/>
                <a:gd name="connsiteY217" fmla="*/ 1846629 h 2198909"/>
                <a:gd name="connsiteX218" fmla="*/ 5394691 w 10479782"/>
                <a:gd name="connsiteY218" fmla="*/ 1865512 h 2198909"/>
                <a:gd name="connsiteX219" fmla="*/ 5407280 w 10479782"/>
                <a:gd name="connsiteY219" fmla="*/ 1868658 h 2198909"/>
                <a:gd name="connsiteX220" fmla="*/ 5498358 w 10479782"/>
                <a:gd name="connsiteY220" fmla="*/ 1845704 h 2198909"/>
                <a:gd name="connsiteX221" fmla="*/ 5607761 w 10479782"/>
                <a:gd name="connsiteY221" fmla="*/ 1822380 h 2198909"/>
                <a:gd name="connsiteX222" fmla="*/ 5646821 w 10479782"/>
                <a:gd name="connsiteY222" fmla="*/ 1830338 h 2198909"/>
                <a:gd name="connsiteX223" fmla="*/ 5700320 w 10479782"/>
                <a:gd name="connsiteY223" fmla="*/ 1841632 h 2198909"/>
                <a:gd name="connsiteX224" fmla="*/ 5749931 w 10479782"/>
                <a:gd name="connsiteY224" fmla="*/ 1835708 h 2198909"/>
                <a:gd name="connsiteX225" fmla="*/ 5780107 w 10479782"/>
                <a:gd name="connsiteY225" fmla="*/ 1835153 h 2198909"/>
                <a:gd name="connsiteX226" fmla="*/ 5917835 w 10479782"/>
                <a:gd name="connsiteY226" fmla="*/ 1904386 h 2198909"/>
                <a:gd name="connsiteX227" fmla="*/ 5952821 w 10479782"/>
                <a:gd name="connsiteY227" fmla="*/ 1910125 h 2198909"/>
                <a:gd name="connsiteX228" fmla="*/ 5972630 w 10479782"/>
                <a:gd name="connsiteY228" fmla="*/ 1918641 h 2198909"/>
                <a:gd name="connsiteX229" fmla="*/ 6092032 w 10479782"/>
                <a:gd name="connsiteY229" fmla="*/ 2004536 h 2198909"/>
                <a:gd name="connsiteX230" fmla="*/ 6142754 w 10479782"/>
                <a:gd name="connsiteY230" fmla="*/ 2021936 h 2198909"/>
                <a:gd name="connsiteX231" fmla="*/ 6198473 w 10479782"/>
                <a:gd name="connsiteY231" fmla="*/ 2018418 h 2198909"/>
                <a:gd name="connsiteX232" fmla="*/ 6230685 w 10479782"/>
                <a:gd name="connsiteY232" fmla="*/ 2012125 h 2198909"/>
                <a:gd name="connsiteX233" fmla="*/ 6310656 w 10479782"/>
                <a:gd name="connsiteY233" fmla="*/ 1957515 h 2198909"/>
                <a:gd name="connsiteX234" fmla="*/ 6356194 w 10479782"/>
                <a:gd name="connsiteY234" fmla="*/ 1959367 h 2198909"/>
                <a:gd name="connsiteX235" fmla="*/ 6427279 w 10479782"/>
                <a:gd name="connsiteY235" fmla="*/ 1996945 h 2198909"/>
                <a:gd name="connsiteX236" fmla="*/ 6556307 w 10479782"/>
                <a:gd name="connsiteY236" fmla="*/ 2013791 h 2198909"/>
                <a:gd name="connsiteX237" fmla="*/ 6621839 w 10479782"/>
                <a:gd name="connsiteY237" fmla="*/ 1961217 h 2198909"/>
                <a:gd name="connsiteX238" fmla="*/ 6655715 w 10479782"/>
                <a:gd name="connsiteY238" fmla="*/ 1910681 h 2198909"/>
                <a:gd name="connsiteX239" fmla="*/ 6753644 w 10479782"/>
                <a:gd name="connsiteY239" fmla="*/ 1851999 h 2198909"/>
                <a:gd name="connsiteX240" fmla="*/ 6776969 w 10479782"/>
                <a:gd name="connsiteY240" fmla="*/ 1873841 h 2198909"/>
                <a:gd name="connsiteX241" fmla="*/ 6848795 w 10479782"/>
                <a:gd name="connsiteY241" fmla="*/ 1883099 h 2198909"/>
                <a:gd name="connsiteX242" fmla="*/ 6926543 w 10479782"/>
                <a:gd name="connsiteY242" fmla="*/ 1882358 h 2198909"/>
                <a:gd name="connsiteX243" fmla="*/ 7062050 w 10479782"/>
                <a:gd name="connsiteY243" fmla="*/ 1892169 h 2198909"/>
                <a:gd name="connsiteX244" fmla="*/ 7152202 w 10479782"/>
                <a:gd name="connsiteY244" fmla="*/ 1836078 h 2198909"/>
                <a:gd name="connsiteX245" fmla="*/ 7186635 w 10479782"/>
                <a:gd name="connsiteY245" fmla="*/ 1812938 h 2198909"/>
                <a:gd name="connsiteX246" fmla="*/ 7218845 w 10479782"/>
                <a:gd name="connsiteY246" fmla="*/ 1798129 h 2198909"/>
                <a:gd name="connsiteX247" fmla="*/ 7256055 w 10479782"/>
                <a:gd name="connsiteY247" fmla="*/ 1789799 h 2198909"/>
                <a:gd name="connsiteX248" fmla="*/ 7345837 w 10479782"/>
                <a:gd name="connsiteY248" fmla="*/ 1758328 h 2198909"/>
                <a:gd name="connsiteX249" fmla="*/ 7395078 w 10479782"/>
                <a:gd name="connsiteY249" fmla="*/ 1727413 h 2198909"/>
                <a:gd name="connsiteX250" fmla="*/ 7505779 w 10479782"/>
                <a:gd name="connsiteY250" fmla="*/ 1697609 h 2198909"/>
                <a:gd name="connsiteX251" fmla="*/ 7581123 w 10479782"/>
                <a:gd name="connsiteY251" fmla="*/ 1670952 h 2198909"/>
                <a:gd name="connsiteX252" fmla="*/ 7660538 w 10479782"/>
                <a:gd name="connsiteY252" fmla="*/ 1625043 h 2198909"/>
                <a:gd name="connsiteX253" fmla="*/ 7671645 w 10479782"/>
                <a:gd name="connsiteY253" fmla="*/ 1618009 h 2198909"/>
                <a:gd name="connsiteX254" fmla="*/ 7698302 w 10479782"/>
                <a:gd name="connsiteY254" fmla="*/ 1587834 h 2198909"/>
                <a:gd name="connsiteX255" fmla="*/ 7736991 w 10479782"/>
                <a:gd name="connsiteY255" fmla="*/ 1483984 h 2198909"/>
                <a:gd name="connsiteX256" fmla="*/ 7748098 w 10479782"/>
                <a:gd name="connsiteY256" fmla="*/ 1462879 h 2198909"/>
                <a:gd name="connsiteX257" fmla="*/ 7848987 w 10479782"/>
                <a:gd name="connsiteY257" fmla="*/ 1391794 h 2198909"/>
                <a:gd name="connsiteX258" fmla="*/ 7886382 w 10479782"/>
                <a:gd name="connsiteY258" fmla="*/ 1398458 h 2198909"/>
                <a:gd name="connsiteX259" fmla="*/ 7927662 w 10479782"/>
                <a:gd name="connsiteY259" fmla="*/ 1421784 h 2198909"/>
                <a:gd name="connsiteX260" fmla="*/ 8018186 w 10479782"/>
                <a:gd name="connsiteY260" fmla="*/ 1427893 h 2198909"/>
                <a:gd name="connsiteX261" fmla="*/ 8052063 w 10479782"/>
                <a:gd name="connsiteY261" fmla="*/ 1415860 h 2198909"/>
                <a:gd name="connsiteX262" fmla="*/ 8111299 w 10479782"/>
                <a:gd name="connsiteY262" fmla="*/ 1383464 h 2198909"/>
                <a:gd name="connsiteX263" fmla="*/ 8157024 w 10479782"/>
                <a:gd name="connsiteY263" fmla="*/ 1333297 h 2198909"/>
                <a:gd name="connsiteX264" fmla="*/ 8223482 w 10479782"/>
                <a:gd name="connsiteY264" fmla="*/ 1250364 h 2198909"/>
                <a:gd name="connsiteX265" fmla="*/ 8351027 w 10479782"/>
                <a:gd name="connsiteY265" fmla="*/ 1218708 h 2198909"/>
                <a:gd name="connsiteX266" fmla="*/ 8400085 w 10479782"/>
                <a:gd name="connsiteY266" fmla="*/ 1208157 h 2198909"/>
                <a:gd name="connsiteX267" fmla="*/ 8578539 w 10479782"/>
                <a:gd name="connsiteY267" fmla="*/ 1163913 h 2198909"/>
                <a:gd name="connsiteX268" fmla="*/ 8594087 w 10479782"/>
                <a:gd name="connsiteY268" fmla="*/ 1162432 h 2198909"/>
                <a:gd name="connsiteX269" fmla="*/ 8717746 w 10479782"/>
                <a:gd name="connsiteY269" fmla="*/ 1111526 h 2198909"/>
                <a:gd name="connsiteX270" fmla="*/ 8747550 w 10479782"/>
                <a:gd name="connsiteY270" fmla="*/ 1098936 h 2198909"/>
                <a:gd name="connsiteX271" fmla="*/ 8784019 w 10479782"/>
                <a:gd name="connsiteY271" fmla="*/ 1066727 h 2198909"/>
                <a:gd name="connsiteX272" fmla="*/ 8817712 w 10479782"/>
                <a:gd name="connsiteY272" fmla="*/ 975833 h 2198909"/>
                <a:gd name="connsiteX273" fmla="*/ 8857141 w 10479782"/>
                <a:gd name="connsiteY273" fmla="*/ 934367 h 2198909"/>
                <a:gd name="connsiteX274" fmla="*/ 8885835 w 10479782"/>
                <a:gd name="connsiteY274" fmla="*/ 909191 h 2198909"/>
                <a:gd name="connsiteX275" fmla="*/ 8911009 w 10479782"/>
                <a:gd name="connsiteY275" fmla="*/ 871057 h 2198909"/>
                <a:gd name="connsiteX276" fmla="*/ 8936185 w 10479782"/>
                <a:gd name="connsiteY276" fmla="*/ 779794 h 2198909"/>
                <a:gd name="connsiteX277" fmla="*/ 8974877 w 10479782"/>
                <a:gd name="connsiteY277" fmla="*/ 698896 h 2198909"/>
                <a:gd name="connsiteX278" fmla="*/ 9044481 w 10479782"/>
                <a:gd name="connsiteY278" fmla="*/ 654099 h 2198909"/>
                <a:gd name="connsiteX279" fmla="*/ 9087613 w 10479782"/>
                <a:gd name="connsiteY279" fmla="*/ 630588 h 2198909"/>
                <a:gd name="connsiteX280" fmla="*/ 9258478 w 10479782"/>
                <a:gd name="connsiteY280" fmla="*/ 654284 h 2198909"/>
                <a:gd name="connsiteX281" fmla="*/ 9375101 w 10479782"/>
                <a:gd name="connsiteY281" fmla="*/ 677423 h 2198909"/>
                <a:gd name="connsiteX282" fmla="*/ 9413421 w 10479782"/>
                <a:gd name="connsiteY282" fmla="*/ 668537 h 2198909"/>
                <a:gd name="connsiteX283" fmla="*/ 9521715 w 10479782"/>
                <a:gd name="connsiteY283" fmla="*/ 593009 h 2198909"/>
                <a:gd name="connsiteX284" fmla="*/ 9628714 w 10479782"/>
                <a:gd name="connsiteY284" fmla="*/ 559319 h 2198909"/>
                <a:gd name="connsiteX285" fmla="*/ 9709239 w 10479782"/>
                <a:gd name="connsiteY285" fmla="*/ 549692 h 2198909"/>
                <a:gd name="connsiteX286" fmla="*/ 9778472 w 10479782"/>
                <a:gd name="connsiteY286" fmla="*/ 542288 h 2198909"/>
                <a:gd name="connsiteX287" fmla="*/ 9861592 w 10479782"/>
                <a:gd name="connsiteY287" fmla="*/ 521554 h 2198909"/>
                <a:gd name="connsiteX288" fmla="*/ 9908613 w 10479782"/>
                <a:gd name="connsiteY288" fmla="*/ 498969 h 2198909"/>
                <a:gd name="connsiteX289" fmla="*/ 9983398 w 10479782"/>
                <a:gd name="connsiteY289" fmla="*/ 466574 h 2198909"/>
                <a:gd name="connsiteX290" fmla="*/ 10060038 w 10479782"/>
                <a:gd name="connsiteY290" fmla="*/ 424553 h 2198909"/>
                <a:gd name="connsiteX291" fmla="*/ 10118905 w 10479782"/>
                <a:gd name="connsiteY291" fmla="*/ 365684 h 2198909"/>
                <a:gd name="connsiteX292" fmla="*/ 10150561 w 10479782"/>
                <a:gd name="connsiteY292" fmla="*/ 316072 h 2198909"/>
                <a:gd name="connsiteX293" fmla="*/ 10243306 w 10479782"/>
                <a:gd name="connsiteY293" fmla="*/ 244987 h 2198909"/>
                <a:gd name="connsiteX294" fmla="*/ 10327164 w 10479782"/>
                <a:gd name="connsiteY294" fmla="*/ 110961 h 2198909"/>
                <a:gd name="connsiteX295" fmla="*/ 10379738 w 10479782"/>
                <a:gd name="connsiteY295" fmla="*/ 55241 h 2198909"/>
                <a:gd name="connsiteX296" fmla="*/ 10409541 w 10479782"/>
                <a:gd name="connsiteY296" fmla="*/ 39507 h 2198909"/>
                <a:gd name="connsiteX297" fmla="*/ 10460263 w 10479782"/>
                <a:gd name="connsiteY297" fmla="*/ 817 h 21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</a:cxnLst>
              <a:rect l="l" t="t" r="r" b="b"/>
              <a:pathLst>
                <a:path w="10479782" h="2198909">
                  <a:moveTo>
                    <a:pt x="10461499" y="0"/>
                  </a:moveTo>
                  <a:lnTo>
                    <a:pt x="10479782" y="268945"/>
                  </a:lnTo>
                  <a:lnTo>
                    <a:pt x="10440826" y="322737"/>
                  </a:lnTo>
                  <a:cubicBezTo>
                    <a:pt x="10431756" y="335140"/>
                    <a:pt x="10423424" y="349765"/>
                    <a:pt x="10411022" y="357725"/>
                  </a:cubicBezTo>
                  <a:cubicBezTo>
                    <a:pt x="10385290" y="374385"/>
                    <a:pt x="10357152" y="387898"/>
                    <a:pt x="10329570" y="401597"/>
                  </a:cubicBezTo>
                  <a:cubicBezTo>
                    <a:pt x="10305875" y="413260"/>
                    <a:pt x="10280699" y="421960"/>
                    <a:pt x="10257560" y="434548"/>
                  </a:cubicBezTo>
                  <a:cubicBezTo>
                    <a:pt x="10239048" y="444545"/>
                    <a:pt x="10222571" y="458429"/>
                    <a:pt x="10205356" y="471018"/>
                  </a:cubicBezTo>
                  <a:cubicBezTo>
                    <a:pt x="10190361" y="481938"/>
                    <a:pt x="10173886" y="491379"/>
                    <a:pt x="10161298" y="504523"/>
                  </a:cubicBezTo>
                  <a:cubicBezTo>
                    <a:pt x="10130568" y="536364"/>
                    <a:pt x="10099653" y="567648"/>
                    <a:pt x="10061519" y="591159"/>
                  </a:cubicBezTo>
                  <a:cubicBezTo>
                    <a:pt x="10023940" y="614483"/>
                    <a:pt x="9988397" y="640586"/>
                    <a:pt x="9951004" y="664281"/>
                  </a:cubicBezTo>
                  <a:cubicBezTo>
                    <a:pt x="9914350" y="687420"/>
                    <a:pt x="9881213" y="712781"/>
                    <a:pt x="9862146" y="753878"/>
                  </a:cubicBezTo>
                  <a:cubicBezTo>
                    <a:pt x="9853631" y="772019"/>
                    <a:pt x="9841599" y="791827"/>
                    <a:pt x="9825493" y="802378"/>
                  </a:cubicBezTo>
                  <a:cubicBezTo>
                    <a:pt x="9802538" y="817372"/>
                    <a:pt x="9773475" y="822742"/>
                    <a:pt x="9748484" y="835515"/>
                  </a:cubicBezTo>
                  <a:cubicBezTo>
                    <a:pt x="9719050" y="850509"/>
                    <a:pt x="9684990" y="863468"/>
                    <a:pt x="9664995" y="887348"/>
                  </a:cubicBezTo>
                  <a:cubicBezTo>
                    <a:pt x="9647224" y="908637"/>
                    <a:pt x="9629268" y="925296"/>
                    <a:pt x="9605757" y="938809"/>
                  </a:cubicBezTo>
                  <a:cubicBezTo>
                    <a:pt x="9589282" y="948251"/>
                    <a:pt x="9577066" y="965466"/>
                    <a:pt x="9560035" y="973242"/>
                  </a:cubicBezTo>
                  <a:cubicBezTo>
                    <a:pt x="9537636" y="983609"/>
                    <a:pt x="9515050" y="991754"/>
                    <a:pt x="9495427" y="1007860"/>
                  </a:cubicBezTo>
                  <a:cubicBezTo>
                    <a:pt x="9475065" y="1024520"/>
                    <a:pt x="9451926" y="1037663"/>
                    <a:pt x="9430637" y="1053214"/>
                  </a:cubicBezTo>
                  <a:cubicBezTo>
                    <a:pt x="9419345" y="1061543"/>
                    <a:pt x="9410088" y="1072466"/>
                    <a:pt x="9399167" y="1081166"/>
                  </a:cubicBezTo>
                  <a:cubicBezTo>
                    <a:pt x="9379175" y="1097086"/>
                    <a:pt x="9358811" y="1112636"/>
                    <a:pt x="9338262" y="1127630"/>
                  </a:cubicBezTo>
                  <a:cubicBezTo>
                    <a:pt x="9317715" y="1142626"/>
                    <a:pt x="9298092" y="1160026"/>
                    <a:pt x="9275507" y="1170948"/>
                  </a:cubicBezTo>
                  <a:cubicBezTo>
                    <a:pt x="9237004" y="1189460"/>
                    <a:pt x="9194982" y="1200568"/>
                    <a:pt x="9157587" y="1220560"/>
                  </a:cubicBezTo>
                  <a:cubicBezTo>
                    <a:pt x="9119638" y="1240922"/>
                    <a:pt x="9083911" y="1266470"/>
                    <a:pt x="9050218" y="1293496"/>
                  </a:cubicBezTo>
                  <a:cubicBezTo>
                    <a:pt x="9023561" y="1314785"/>
                    <a:pt x="8998572" y="1335890"/>
                    <a:pt x="8965064" y="1346810"/>
                  </a:cubicBezTo>
                  <a:cubicBezTo>
                    <a:pt x="8946367" y="1352920"/>
                    <a:pt x="8926746" y="1366249"/>
                    <a:pt x="8915452" y="1381799"/>
                  </a:cubicBezTo>
                  <a:cubicBezTo>
                    <a:pt x="8891017" y="1415674"/>
                    <a:pt x="8859732" y="1439555"/>
                    <a:pt x="8824374" y="1459917"/>
                  </a:cubicBezTo>
                  <a:cubicBezTo>
                    <a:pt x="8777169" y="1487315"/>
                    <a:pt x="8730519" y="1515268"/>
                    <a:pt x="8683128" y="1542110"/>
                  </a:cubicBezTo>
                  <a:cubicBezTo>
                    <a:pt x="8655177" y="1558031"/>
                    <a:pt x="8627410" y="1574875"/>
                    <a:pt x="8597789" y="1586538"/>
                  </a:cubicBezTo>
                  <a:cubicBezTo>
                    <a:pt x="8537257" y="1610604"/>
                    <a:pt x="8475242" y="1631151"/>
                    <a:pt x="8414152" y="1653552"/>
                  </a:cubicBezTo>
                  <a:cubicBezTo>
                    <a:pt x="8394160" y="1660770"/>
                    <a:pt x="8375278" y="1671137"/>
                    <a:pt x="8354914" y="1677432"/>
                  </a:cubicBezTo>
                  <a:cubicBezTo>
                    <a:pt x="8332885" y="1684281"/>
                    <a:pt x="8309192" y="1686317"/>
                    <a:pt x="8287162" y="1693166"/>
                  </a:cubicBezTo>
                  <a:cubicBezTo>
                    <a:pt x="8250508" y="1704458"/>
                    <a:pt x="8214965" y="1718898"/>
                    <a:pt x="8178313" y="1730375"/>
                  </a:cubicBezTo>
                  <a:cubicBezTo>
                    <a:pt x="8107597" y="1752404"/>
                    <a:pt x="8036696" y="1773509"/>
                    <a:pt x="7965797" y="1794426"/>
                  </a:cubicBezTo>
                  <a:cubicBezTo>
                    <a:pt x="7950618" y="1798869"/>
                    <a:pt x="7934141" y="1799425"/>
                    <a:pt x="7919147" y="1804237"/>
                  </a:cubicBezTo>
                  <a:cubicBezTo>
                    <a:pt x="7879346" y="1817196"/>
                    <a:pt x="7839730" y="1831264"/>
                    <a:pt x="7800300" y="1845519"/>
                  </a:cubicBezTo>
                  <a:cubicBezTo>
                    <a:pt x="7776421" y="1854220"/>
                    <a:pt x="7753095" y="1864956"/>
                    <a:pt x="7729030" y="1873286"/>
                  </a:cubicBezTo>
                  <a:cubicBezTo>
                    <a:pt x="7709778" y="1879950"/>
                    <a:pt x="7689970" y="1885133"/>
                    <a:pt x="7669977" y="1889207"/>
                  </a:cubicBezTo>
                  <a:cubicBezTo>
                    <a:pt x="7652762" y="1892725"/>
                    <a:pt x="7634806" y="1892354"/>
                    <a:pt x="7617775" y="1896611"/>
                  </a:cubicBezTo>
                  <a:cubicBezTo>
                    <a:pt x="7571679" y="1908088"/>
                    <a:pt x="7526141" y="1921047"/>
                    <a:pt x="7480416" y="1933264"/>
                  </a:cubicBezTo>
                  <a:cubicBezTo>
                    <a:pt x="7462091" y="1938078"/>
                    <a:pt x="7443393" y="1941596"/>
                    <a:pt x="7425622" y="1947704"/>
                  </a:cubicBezTo>
                  <a:cubicBezTo>
                    <a:pt x="7378046" y="1963810"/>
                    <a:pt x="7331212" y="1982135"/>
                    <a:pt x="7283451" y="1997316"/>
                  </a:cubicBezTo>
                  <a:cubicBezTo>
                    <a:pt x="7243837" y="2009904"/>
                    <a:pt x="7203111" y="2018974"/>
                    <a:pt x="7162938" y="2030081"/>
                  </a:cubicBezTo>
                  <a:cubicBezTo>
                    <a:pt x="7145908" y="2034895"/>
                    <a:pt x="7129617" y="2041744"/>
                    <a:pt x="7112588" y="2045816"/>
                  </a:cubicBezTo>
                  <a:cubicBezTo>
                    <a:pt x="7074453" y="2055073"/>
                    <a:pt x="7035763" y="2062847"/>
                    <a:pt x="6997443" y="2072103"/>
                  </a:cubicBezTo>
                  <a:cubicBezTo>
                    <a:pt x="6975599" y="2077471"/>
                    <a:pt x="6954496" y="2087098"/>
                    <a:pt x="6932282" y="2090616"/>
                  </a:cubicBezTo>
                  <a:cubicBezTo>
                    <a:pt x="6879523" y="2098945"/>
                    <a:pt x="6826394" y="2104869"/>
                    <a:pt x="6773265" y="2111533"/>
                  </a:cubicBezTo>
                  <a:cubicBezTo>
                    <a:pt x="6718472" y="2118382"/>
                    <a:pt x="6663862" y="2125602"/>
                    <a:pt x="6609064" y="2131711"/>
                  </a:cubicBezTo>
                  <a:cubicBezTo>
                    <a:pt x="6579076" y="2134859"/>
                    <a:pt x="6548901" y="2135413"/>
                    <a:pt x="6518913" y="2138375"/>
                  </a:cubicBezTo>
                  <a:cubicBezTo>
                    <a:pt x="6492626" y="2140967"/>
                    <a:pt x="6466524" y="2145780"/>
                    <a:pt x="6440239" y="2148928"/>
                  </a:cubicBezTo>
                  <a:cubicBezTo>
                    <a:pt x="6417469" y="2151519"/>
                    <a:pt x="6394514" y="2153000"/>
                    <a:pt x="6371744" y="2155592"/>
                  </a:cubicBezTo>
                  <a:cubicBezTo>
                    <a:pt x="6335276" y="2159848"/>
                    <a:pt x="6298993" y="2164663"/>
                    <a:pt x="6262710" y="2169105"/>
                  </a:cubicBezTo>
                  <a:cubicBezTo>
                    <a:pt x="6247532" y="2170771"/>
                    <a:pt x="6231610" y="2175399"/>
                    <a:pt x="6217357" y="2172623"/>
                  </a:cubicBezTo>
                  <a:cubicBezTo>
                    <a:pt x="6181442" y="2165588"/>
                    <a:pt x="6146085" y="2167624"/>
                    <a:pt x="6110358" y="2172437"/>
                  </a:cubicBezTo>
                  <a:cubicBezTo>
                    <a:pt x="6098141" y="2174104"/>
                    <a:pt x="6084997" y="2173733"/>
                    <a:pt x="6073149" y="2170587"/>
                  </a:cubicBezTo>
                  <a:cubicBezTo>
                    <a:pt x="6048898" y="2164291"/>
                    <a:pt x="6025389" y="2155406"/>
                    <a:pt x="6001508" y="2147632"/>
                  </a:cubicBezTo>
                  <a:cubicBezTo>
                    <a:pt x="5998915" y="2146707"/>
                    <a:pt x="5995769" y="2146520"/>
                    <a:pt x="5992994" y="2145966"/>
                  </a:cubicBezTo>
                  <a:cubicBezTo>
                    <a:pt x="5977257" y="2142818"/>
                    <a:pt x="5961709" y="2139671"/>
                    <a:pt x="5945973" y="2136894"/>
                  </a:cubicBezTo>
                  <a:cubicBezTo>
                    <a:pt x="5937458" y="2135413"/>
                    <a:pt x="5928757" y="2135228"/>
                    <a:pt x="5920240" y="2133932"/>
                  </a:cubicBezTo>
                  <a:cubicBezTo>
                    <a:pt x="5887290" y="2128749"/>
                    <a:pt x="5851007" y="2137450"/>
                    <a:pt x="5822498" y="2115051"/>
                  </a:cubicBezTo>
                  <a:cubicBezTo>
                    <a:pt x="5803987" y="2100611"/>
                    <a:pt x="5786030" y="2103944"/>
                    <a:pt x="5766224" y="2106165"/>
                  </a:cubicBezTo>
                  <a:cubicBezTo>
                    <a:pt x="5751228" y="2107831"/>
                    <a:pt x="5735863" y="2107275"/>
                    <a:pt x="5720684" y="2107461"/>
                  </a:cubicBezTo>
                  <a:cubicBezTo>
                    <a:pt x="5694027" y="2108016"/>
                    <a:pt x="5667370" y="2108202"/>
                    <a:pt x="5640713" y="2109127"/>
                  </a:cubicBezTo>
                  <a:cubicBezTo>
                    <a:pt x="5632196" y="2109497"/>
                    <a:pt x="5623498" y="2114126"/>
                    <a:pt x="5615165" y="2113386"/>
                  </a:cubicBezTo>
                  <a:cubicBezTo>
                    <a:pt x="5576661" y="2109868"/>
                    <a:pt x="5538157" y="2104313"/>
                    <a:pt x="5499652" y="2101167"/>
                  </a:cubicBezTo>
                  <a:cubicBezTo>
                    <a:pt x="5477809" y="2099316"/>
                    <a:pt x="5455409" y="2102832"/>
                    <a:pt x="5433750" y="2100242"/>
                  </a:cubicBezTo>
                  <a:cubicBezTo>
                    <a:pt x="5408761" y="2097280"/>
                    <a:pt x="5384325" y="2089690"/>
                    <a:pt x="5359518" y="2085061"/>
                  </a:cubicBezTo>
                  <a:cubicBezTo>
                    <a:pt x="5352669" y="2083767"/>
                    <a:pt x="5345080" y="2085432"/>
                    <a:pt x="5337859" y="2085801"/>
                  </a:cubicBezTo>
                  <a:cubicBezTo>
                    <a:pt x="5329714" y="2086172"/>
                    <a:pt x="5321754" y="2086913"/>
                    <a:pt x="5313608" y="2087098"/>
                  </a:cubicBezTo>
                  <a:cubicBezTo>
                    <a:pt x="5288802" y="2087469"/>
                    <a:pt x="5263997" y="2086913"/>
                    <a:pt x="5239190" y="2088209"/>
                  </a:cubicBezTo>
                  <a:cubicBezTo>
                    <a:pt x="5224011" y="2088950"/>
                    <a:pt x="5208092" y="2096539"/>
                    <a:pt x="5194022" y="2093762"/>
                  </a:cubicBezTo>
                  <a:cubicBezTo>
                    <a:pt x="5165329" y="2088394"/>
                    <a:pt x="5136636" y="2100426"/>
                    <a:pt x="5107944" y="2090431"/>
                  </a:cubicBezTo>
                  <a:cubicBezTo>
                    <a:pt x="5099057" y="2087469"/>
                    <a:pt x="5086840" y="2094874"/>
                    <a:pt x="5076101" y="2095243"/>
                  </a:cubicBezTo>
                  <a:cubicBezTo>
                    <a:pt x="5049260" y="2096168"/>
                    <a:pt x="5022419" y="2095983"/>
                    <a:pt x="4995576" y="2095799"/>
                  </a:cubicBezTo>
                  <a:cubicBezTo>
                    <a:pt x="4971510" y="2095614"/>
                    <a:pt x="4946519" y="2098205"/>
                    <a:pt x="4923380" y="2093021"/>
                  </a:cubicBezTo>
                  <a:cubicBezTo>
                    <a:pt x="4899129" y="2087468"/>
                    <a:pt x="4877286" y="2088209"/>
                    <a:pt x="4853775" y="2094502"/>
                  </a:cubicBezTo>
                  <a:cubicBezTo>
                    <a:pt x="4837670" y="2098760"/>
                    <a:pt x="4820639" y="2099316"/>
                    <a:pt x="4803979" y="2100611"/>
                  </a:cubicBezTo>
                  <a:cubicBezTo>
                    <a:pt x="4786023" y="2102092"/>
                    <a:pt x="4766215" y="2098205"/>
                    <a:pt x="4749925" y="2104313"/>
                  </a:cubicBezTo>
                  <a:cubicBezTo>
                    <a:pt x="4701422" y="2122456"/>
                    <a:pt x="4651626" y="2126343"/>
                    <a:pt x="4600905" y="2126343"/>
                  </a:cubicBezTo>
                  <a:cubicBezTo>
                    <a:pt x="4591648" y="2126343"/>
                    <a:pt x="4582206" y="2123752"/>
                    <a:pt x="4573322" y="2120975"/>
                  </a:cubicBezTo>
                  <a:cubicBezTo>
                    <a:pt x="4521488" y="2104313"/>
                    <a:pt x="4469470" y="2105794"/>
                    <a:pt x="4416711" y="2115976"/>
                  </a:cubicBezTo>
                  <a:cubicBezTo>
                    <a:pt x="4405789" y="2118198"/>
                    <a:pt x="4393572" y="2118569"/>
                    <a:pt x="4382651" y="2116347"/>
                  </a:cubicBezTo>
                  <a:cubicBezTo>
                    <a:pt x="4351919" y="2109868"/>
                    <a:pt x="4322116" y="2099130"/>
                    <a:pt x="4291200" y="2094502"/>
                  </a:cubicBezTo>
                  <a:cubicBezTo>
                    <a:pt x="4240110" y="2086913"/>
                    <a:pt x="4195867" y="2112458"/>
                    <a:pt x="4150141" y="2129120"/>
                  </a:cubicBezTo>
                  <a:cubicBezTo>
                    <a:pt x="4106639" y="2144854"/>
                    <a:pt x="4069615" y="2180397"/>
                    <a:pt x="4018151" y="2172437"/>
                  </a:cubicBezTo>
                  <a:cubicBezTo>
                    <a:pt x="4012969" y="2171696"/>
                    <a:pt x="4007231" y="2176695"/>
                    <a:pt x="4001491" y="2177991"/>
                  </a:cubicBezTo>
                  <a:cubicBezTo>
                    <a:pt x="3985757" y="2181509"/>
                    <a:pt x="3970022" y="2185765"/>
                    <a:pt x="3954101" y="2187433"/>
                  </a:cubicBezTo>
                  <a:cubicBezTo>
                    <a:pt x="3934664" y="2189654"/>
                    <a:pt x="3914857" y="2188913"/>
                    <a:pt x="3895419" y="2190764"/>
                  </a:cubicBezTo>
                  <a:cubicBezTo>
                    <a:pt x="3870427" y="2192985"/>
                    <a:pt x="3845808" y="2198909"/>
                    <a:pt x="3821000" y="2198909"/>
                  </a:cubicBezTo>
                  <a:cubicBezTo>
                    <a:pt x="3801008" y="2198909"/>
                    <a:pt x="3781199" y="2192060"/>
                    <a:pt x="3761394" y="2188727"/>
                  </a:cubicBezTo>
                  <a:cubicBezTo>
                    <a:pt x="3733440" y="2184100"/>
                    <a:pt x="3702710" y="2185396"/>
                    <a:pt x="3678089" y="2173548"/>
                  </a:cubicBezTo>
                  <a:cubicBezTo>
                    <a:pt x="3651803" y="2160960"/>
                    <a:pt x="3626812" y="2155221"/>
                    <a:pt x="3599599" y="2159108"/>
                  </a:cubicBezTo>
                  <a:cubicBezTo>
                    <a:pt x="3590529" y="2160404"/>
                    <a:pt x="3578866" y="2168180"/>
                    <a:pt x="3574795" y="2176139"/>
                  </a:cubicBezTo>
                  <a:cubicBezTo>
                    <a:pt x="3565722" y="2193910"/>
                    <a:pt x="3553321" y="2197059"/>
                    <a:pt x="3536474" y="2190949"/>
                  </a:cubicBezTo>
                  <a:cubicBezTo>
                    <a:pt x="3521850" y="2185765"/>
                    <a:pt x="3503894" y="2183174"/>
                    <a:pt x="3493898" y="2173177"/>
                  </a:cubicBezTo>
                  <a:cubicBezTo>
                    <a:pt x="3465573" y="2144855"/>
                    <a:pt x="3429475" y="2143929"/>
                    <a:pt x="3394304" y="2136340"/>
                  </a:cubicBezTo>
                  <a:cubicBezTo>
                    <a:pt x="3372832" y="2131711"/>
                    <a:pt x="3352837" y="2131526"/>
                    <a:pt x="3331364" y="2134672"/>
                  </a:cubicBezTo>
                  <a:cubicBezTo>
                    <a:pt x="3284716" y="2141708"/>
                    <a:pt x="3239360" y="2131711"/>
                    <a:pt x="3194561" y="2118938"/>
                  </a:cubicBezTo>
                  <a:cubicBezTo>
                    <a:pt x="3164942" y="2110423"/>
                    <a:pt x="3134583" y="2105240"/>
                    <a:pt x="3105150" y="2096539"/>
                  </a:cubicBezTo>
                  <a:cubicBezTo>
                    <a:pt x="3083120" y="2089875"/>
                    <a:pt x="3061093" y="2081914"/>
                    <a:pt x="3040916" y="2071178"/>
                  </a:cubicBezTo>
                  <a:cubicBezTo>
                    <a:pt x="3011664" y="2055442"/>
                    <a:pt x="2986121" y="2031747"/>
                    <a:pt x="2948911" y="2038042"/>
                  </a:cubicBezTo>
                  <a:cubicBezTo>
                    <a:pt x="2916143" y="2043595"/>
                    <a:pt x="2886526" y="2031933"/>
                    <a:pt x="2856536" y="2020826"/>
                  </a:cubicBezTo>
                  <a:cubicBezTo>
                    <a:pt x="2834507" y="2012681"/>
                    <a:pt x="2812481" y="2004349"/>
                    <a:pt x="2789709" y="1999166"/>
                  </a:cubicBezTo>
                  <a:cubicBezTo>
                    <a:pt x="2762681" y="1993058"/>
                    <a:pt x="2732137" y="1995650"/>
                    <a:pt x="2708071" y="1984356"/>
                  </a:cubicBezTo>
                  <a:cubicBezTo>
                    <a:pt x="2682894" y="1972509"/>
                    <a:pt x="2661979" y="1980470"/>
                    <a:pt x="2639578" y="1983803"/>
                  </a:cubicBezTo>
                  <a:cubicBezTo>
                    <a:pt x="2603850" y="1988986"/>
                    <a:pt x="2568306" y="1998612"/>
                    <a:pt x="2532209" y="1986393"/>
                  </a:cubicBezTo>
                  <a:cubicBezTo>
                    <a:pt x="2488337" y="1971584"/>
                    <a:pt x="2444833" y="1955665"/>
                    <a:pt x="2400776" y="1941596"/>
                  </a:cubicBezTo>
                  <a:cubicBezTo>
                    <a:pt x="2383743" y="1936226"/>
                    <a:pt x="2365420" y="1934004"/>
                    <a:pt x="2347647" y="1931598"/>
                  </a:cubicBezTo>
                  <a:cubicBezTo>
                    <a:pt x="2330802" y="1929562"/>
                    <a:pt x="2310625" y="1934745"/>
                    <a:pt x="2297664" y="1926971"/>
                  </a:cubicBezTo>
                  <a:cubicBezTo>
                    <a:pt x="2264343" y="1906978"/>
                    <a:pt x="2230098" y="1897168"/>
                    <a:pt x="2191592" y="1897167"/>
                  </a:cubicBezTo>
                  <a:cubicBezTo>
                    <a:pt x="2177152" y="1897167"/>
                    <a:pt x="2163082" y="1888836"/>
                    <a:pt x="2148460" y="1887355"/>
                  </a:cubicBezTo>
                  <a:cubicBezTo>
                    <a:pt x="2128465" y="1885505"/>
                    <a:pt x="2105510" y="1880506"/>
                    <a:pt x="2088110" y="1887541"/>
                  </a:cubicBezTo>
                  <a:cubicBezTo>
                    <a:pt x="2047200" y="1904201"/>
                    <a:pt x="2014065" y="1890317"/>
                    <a:pt x="1978335" y="1873842"/>
                  </a:cubicBezTo>
                  <a:cubicBezTo>
                    <a:pt x="1943162" y="1857551"/>
                    <a:pt x="1906138" y="1844594"/>
                    <a:pt x="1868746" y="1833856"/>
                  </a:cubicBezTo>
                  <a:cubicBezTo>
                    <a:pt x="1854677" y="1829969"/>
                    <a:pt x="1837833" y="1836449"/>
                    <a:pt x="1822281" y="1837743"/>
                  </a:cubicBezTo>
                  <a:cubicBezTo>
                    <a:pt x="1816726" y="1838114"/>
                    <a:pt x="1810617" y="1838670"/>
                    <a:pt x="1805620" y="1836818"/>
                  </a:cubicBezTo>
                  <a:cubicBezTo>
                    <a:pt x="1757306" y="1819047"/>
                    <a:pt x="1708248" y="1805534"/>
                    <a:pt x="1655861" y="1814789"/>
                  </a:cubicBezTo>
                  <a:cubicBezTo>
                    <a:pt x="1651049" y="1815716"/>
                    <a:pt x="1645678" y="1813679"/>
                    <a:pt x="1640864" y="1812383"/>
                  </a:cubicBezTo>
                  <a:cubicBezTo>
                    <a:pt x="1617354" y="1805718"/>
                    <a:pt x="1594400" y="1795167"/>
                    <a:pt x="1570522" y="1792761"/>
                  </a:cubicBezTo>
                  <a:cubicBezTo>
                    <a:pt x="1511653" y="1786837"/>
                    <a:pt x="1452417" y="1784429"/>
                    <a:pt x="1393176" y="1780542"/>
                  </a:cubicBezTo>
                  <a:cubicBezTo>
                    <a:pt x="1389473" y="1780357"/>
                    <a:pt x="1385586" y="1780357"/>
                    <a:pt x="1382255" y="1779061"/>
                  </a:cubicBezTo>
                  <a:cubicBezTo>
                    <a:pt x="1360410" y="1771101"/>
                    <a:pt x="1341344" y="1773693"/>
                    <a:pt x="1322831" y="1788872"/>
                  </a:cubicBezTo>
                  <a:cubicBezTo>
                    <a:pt x="1314686" y="1795536"/>
                    <a:pt x="1303578" y="1799054"/>
                    <a:pt x="1293399" y="1802756"/>
                  </a:cubicBezTo>
                  <a:cubicBezTo>
                    <a:pt x="1278402" y="1808311"/>
                    <a:pt x="1263039" y="1813679"/>
                    <a:pt x="1247489" y="1817197"/>
                  </a:cubicBezTo>
                  <a:cubicBezTo>
                    <a:pt x="1232124" y="1820527"/>
                    <a:pt x="1215649" y="1825155"/>
                    <a:pt x="1200839" y="1822564"/>
                  </a:cubicBezTo>
                  <a:cubicBezTo>
                    <a:pt x="1174182" y="1817937"/>
                    <a:pt x="1148820" y="1807570"/>
                    <a:pt x="1122534" y="1800720"/>
                  </a:cubicBezTo>
                  <a:cubicBezTo>
                    <a:pt x="1113464" y="1798313"/>
                    <a:pt x="1103466" y="1798685"/>
                    <a:pt x="1094027" y="1798498"/>
                  </a:cubicBezTo>
                  <a:cubicBezTo>
                    <a:pt x="1072366" y="1797944"/>
                    <a:pt x="1050152" y="1803312"/>
                    <a:pt x="1030531" y="1787947"/>
                  </a:cubicBezTo>
                  <a:cubicBezTo>
                    <a:pt x="1012390" y="1773508"/>
                    <a:pt x="994061" y="1777765"/>
                    <a:pt x="974995" y="1788687"/>
                  </a:cubicBezTo>
                  <a:cubicBezTo>
                    <a:pt x="961296" y="1796463"/>
                    <a:pt x="945747" y="1802571"/>
                    <a:pt x="930382" y="1805534"/>
                  </a:cubicBezTo>
                  <a:cubicBezTo>
                    <a:pt x="909278" y="1809605"/>
                    <a:pt x="888360" y="1811273"/>
                    <a:pt x="865590" y="1808865"/>
                  </a:cubicBezTo>
                  <a:cubicBezTo>
                    <a:pt x="849484" y="1807199"/>
                    <a:pt x="836340" y="1806459"/>
                    <a:pt x="823752" y="1796648"/>
                  </a:cubicBezTo>
                  <a:cubicBezTo>
                    <a:pt x="821717" y="1795167"/>
                    <a:pt x="818015" y="1794796"/>
                    <a:pt x="815238" y="1794982"/>
                  </a:cubicBezTo>
                  <a:cubicBezTo>
                    <a:pt x="778770" y="1798129"/>
                    <a:pt x="742671" y="1796463"/>
                    <a:pt x="705832" y="1794240"/>
                  </a:cubicBezTo>
                  <a:cubicBezTo>
                    <a:pt x="659000" y="1791280"/>
                    <a:pt x="609756" y="1799979"/>
                    <a:pt x="569216" y="1831079"/>
                  </a:cubicBezTo>
                  <a:cubicBezTo>
                    <a:pt x="563292" y="1835708"/>
                    <a:pt x="554407" y="1837743"/>
                    <a:pt x="546631" y="1838854"/>
                  </a:cubicBezTo>
                  <a:cubicBezTo>
                    <a:pt x="509978" y="1843666"/>
                    <a:pt x="473139" y="1847000"/>
                    <a:pt x="436485" y="1852368"/>
                  </a:cubicBezTo>
                  <a:cubicBezTo>
                    <a:pt x="416492" y="1855330"/>
                    <a:pt x="395574" y="1857923"/>
                    <a:pt x="377434" y="1866067"/>
                  </a:cubicBezTo>
                  <a:cubicBezTo>
                    <a:pt x="359664" y="1874026"/>
                    <a:pt x="345407" y="1883468"/>
                    <a:pt x="334855" y="1866808"/>
                  </a:cubicBezTo>
                  <a:cubicBezTo>
                    <a:pt x="315977" y="1875694"/>
                    <a:pt x="299498" y="1883098"/>
                    <a:pt x="283396" y="1891057"/>
                  </a:cubicBezTo>
                  <a:cubicBezTo>
                    <a:pt x="277470" y="1894019"/>
                    <a:pt x="272471" y="1898833"/>
                    <a:pt x="266547" y="1901610"/>
                  </a:cubicBezTo>
                  <a:cubicBezTo>
                    <a:pt x="260252" y="1904572"/>
                    <a:pt x="253219" y="1906422"/>
                    <a:pt x="246370" y="1907903"/>
                  </a:cubicBezTo>
                  <a:cubicBezTo>
                    <a:pt x="215824" y="1914567"/>
                    <a:pt x="185280" y="1920676"/>
                    <a:pt x="154923" y="1927896"/>
                  </a:cubicBezTo>
                  <a:cubicBezTo>
                    <a:pt x="148997" y="1929377"/>
                    <a:pt x="143998" y="1935301"/>
                    <a:pt x="138630" y="1939188"/>
                  </a:cubicBezTo>
                  <a:cubicBezTo>
                    <a:pt x="135113" y="1941780"/>
                    <a:pt x="131597" y="1945668"/>
                    <a:pt x="127708" y="1946223"/>
                  </a:cubicBezTo>
                  <a:cubicBezTo>
                    <a:pt x="98089" y="1950666"/>
                    <a:pt x="68657" y="1955850"/>
                    <a:pt x="38853" y="1958071"/>
                  </a:cubicBezTo>
                  <a:lnTo>
                    <a:pt x="35679" y="1958561"/>
                  </a:lnTo>
                  <a:lnTo>
                    <a:pt x="0" y="1433717"/>
                  </a:lnTo>
                  <a:lnTo>
                    <a:pt x="42184" y="1423079"/>
                  </a:lnTo>
                  <a:cubicBezTo>
                    <a:pt x="83097" y="1411971"/>
                    <a:pt x="123452" y="1411971"/>
                    <a:pt x="164178" y="1425856"/>
                  </a:cubicBezTo>
                  <a:cubicBezTo>
                    <a:pt x="192871" y="1435666"/>
                    <a:pt x="222119" y="1435666"/>
                    <a:pt x="250628" y="1422338"/>
                  </a:cubicBezTo>
                  <a:cubicBezTo>
                    <a:pt x="265992" y="1415120"/>
                    <a:pt x="281728" y="1407715"/>
                    <a:pt x="298019" y="1403642"/>
                  </a:cubicBezTo>
                  <a:cubicBezTo>
                    <a:pt x="308570" y="1401049"/>
                    <a:pt x="320787" y="1403457"/>
                    <a:pt x="331894" y="1405494"/>
                  </a:cubicBezTo>
                  <a:cubicBezTo>
                    <a:pt x="353368" y="1409565"/>
                    <a:pt x="375582" y="1421969"/>
                    <a:pt x="395574" y="1418822"/>
                  </a:cubicBezTo>
                  <a:cubicBezTo>
                    <a:pt x="464625" y="1407715"/>
                    <a:pt x="529786" y="1433816"/>
                    <a:pt x="597169" y="1434557"/>
                  </a:cubicBezTo>
                  <a:cubicBezTo>
                    <a:pt x="627713" y="1434926"/>
                    <a:pt x="657888" y="1440850"/>
                    <a:pt x="679362" y="1409936"/>
                  </a:cubicBezTo>
                  <a:cubicBezTo>
                    <a:pt x="682137" y="1405863"/>
                    <a:pt x="695652" y="1408084"/>
                    <a:pt x="703982" y="1409381"/>
                  </a:cubicBezTo>
                  <a:cubicBezTo>
                    <a:pt x="722494" y="1412158"/>
                    <a:pt x="740821" y="1419191"/>
                    <a:pt x="759147" y="1419007"/>
                  </a:cubicBezTo>
                  <a:cubicBezTo>
                    <a:pt x="797097" y="1418822"/>
                    <a:pt x="835230" y="1415860"/>
                    <a:pt x="872994" y="1412527"/>
                  </a:cubicBezTo>
                  <a:cubicBezTo>
                    <a:pt x="887248" y="1411231"/>
                    <a:pt x="900948" y="1406234"/>
                    <a:pt x="915017" y="1402716"/>
                  </a:cubicBezTo>
                  <a:cubicBezTo>
                    <a:pt x="922791" y="1400680"/>
                    <a:pt x="931123" y="1395312"/>
                    <a:pt x="938341" y="1396421"/>
                  </a:cubicBezTo>
                  <a:cubicBezTo>
                    <a:pt x="980179" y="1402901"/>
                    <a:pt x="1018498" y="1386982"/>
                    <a:pt x="1058113" y="1379021"/>
                  </a:cubicBezTo>
                  <a:cubicBezTo>
                    <a:pt x="1076440" y="1375319"/>
                    <a:pt x="1093655" y="1366433"/>
                    <a:pt x="1111427" y="1360325"/>
                  </a:cubicBezTo>
                  <a:cubicBezTo>
                    <a:pt x="1116054" y="1358657"/>
                    <a:pt x="1121238" y="1357177"/>
                    <a:pt x="1125867" y="1357548"/>
                  </a:cubicBezTo>
                  <a:cubicBezTo>
                    <a:pt x="1152337" y="1359769"/>
                    <a:pt x="1178625" y="1362916"/>
                    <a:pt x="1204911" y="1365321"/>
                  </a:cubicBezTo>
                  <a:cubicBezTo>
                    <a:pt x="1228792" y="1367543"/>
                    <a:pt x="1252857" y="1368283"/>
                    <a:pt x="1264149" y="1395496"/>
                  </a:cubicBezTo>
                  <a:cubicBezTo>
                    <a:pt x="1265816" y="1399755"/>
                    <a:pt x="1271369" y="1402901"/>
                    <a:pt x="1275627" y="1405679"/>
                  </a:cubicBezTo>
                  <a:cubicBezTo>
                    <a:pt x="1341345" y="1448441"/>
                    <a:pt x="1376516" y="1447329"/>
                    <a:pt x="1440752" y="1402160"/>
                  </a:cubicBezTo>
                  <a:cubicBezTo>
                    <a:pt x="1447417" y="1397533"/>
                    <a:pt x="1461670" y="1394200"/>
                    <a:pt x="1466113" y="1397903"/>
                  </a:cubicBezTo>
                  <a:cubicBezTo>
                    <a:pt x="1503877" y="1428633"/>
                    <a:pt x="1545159" y="1425300"/>
                    <a:pt x="1588663" y="1415674"/>
                  </a:cubicBezTo>
                  <a:cubicBezTo>
                    <a:pt x="1599954" y="1413083"/>
                    <a:pt x="1615875" y="1413083"/>
                    <a:pt x="1624390" y="1419192"/>
                  </a:cubicBezTo>
                  <a:cubicBezTo>
                    <a:pt x="1664931" y="1447514"/>
                    <a:pt x="1708434" y="1443442"/>
                    <a:pt x="1752492" y="1435112"/>
                  </a:cubicBezTo>
                  <a:cubicBezTo>
                    <a:pt x="1759340" y="1433816"/>
                    <a:pt x="1767672" y="1426781"/>
                    <a:pt x="1770632" y="1420303"/>
                  </a:cubicBezTo>
                  <a:cubicBezTo>
                    <a:pt x="1781185" y="1397348"/>
                    <a:pt x="1800993" y="1389572"/>
                    <a:pt x="1822836" y="1383093"/>
                  </a:cubicBezTo>
                  <a:cubicBezTo>
                    <a:pt x="1857269" y="1372542"/>
                    <a:pt x="1891144" y="1360138"/>
                    <a:pt x="1925762" y="1350143"/>
                  </a:cubicBezTo>
                  <a:cubicBezTo>
                    <a:pt x="1934278" y="1347737"/>
                    <a:pt x="1944830" y="1349218"/>
                    <a:pt x="1953716" y="1351993"/>
                  </a:cubicBezTo>
                  <a:cubicBezTo>
                    <a:pt x="1984075" y="1361434"/>
                    <a:pt x="2003327" y="1385130"/>
                    <a:pt x="2024430" y="1406975"/>
                  </a:cubicBezTo>
                  <a:cubicBezTo>
                    <a:pt x="2033686" y="1416601"/>
                    <a:pt x="2046459" y="1423450"/>
                    <a:pt x="2058863" y="1429002"/>
                  </a:cubicBezTo>
                  <a:cubicBezTo>
                    <a:pt x="2091072" y="1443258"/>
                    <a:pt x="2124024" y="1456030"/>
                    <a:pt x="2156605" y="1469544"/>
                  </a:cubicBezTo>
                  <a:cubicBezTo>
                    <a:pt x="2159752" y="1470840"/>
                    <a:pt x="2162342" y="1474171"/>
                    <a:pt x="2164750" y="1476948"/>
                  </a:cubicBezTo>
                  <a:cubicBezTo>
                    <a:pt x="2188815" y="1506198"/>
                    <a:pt x="2212694" y="1535630"/>
                    <a:pt x="2236945" y="1564880"/>
                  </a:cubicBezTo>
                  <a:cubicBezTo>
                    <a:pt x="2241573" y="1570433"/>
                    <a:pt x="2248239" y="1574506"/>
                    <a:pt x="2253235" y="1579874"/>
                  </a:cubicBezTo>
                  <a:cubicBezTo>
                    <a:pt x="2260271" y="1587279"/>
                    <a:pt x="2269157" y="1594314"/>
                    <a:pt x="2272859" y="1603200"/>
                  </a:cubicBezTo>
                  <a:cubicBezTo>
                    <a:pt x="2284336" y="1631151"/>
                    <a:pt x="2306365" y="1643186"/>
                    <a:pt x="2334132" y="1648369"/>
                  </a:cubicBezTo>
                  <a:cubicBezTo>
                    <a:pt x="2359495" y="1653181"/>
                    <a:pt x="2384855" y="1657254"/>
                    <a:pt x="2410031" y="1662807"/>
                  </a:cubicBezTo>
                  <a:cubicBezTo>
                    <a:pt x="2440760" y="1669471"/>
                    <a:pt x="2471306" y="1676691"/>
                    <a:pt x="2501665" y="1684837"/>
                  </a:cubicBezTo>
                  <a:cubicBezTo>
                    <a:pt x="2514807" y="1688354"/>
                    <a:pt x="2528691" y="1692426"/>
                    <a:pt x="2539985" y="1699646"/>
                  </a:cubicBezTo>
                  <a:cubicBezTo>
                    <a:pt x="2571639" y="1719639"/>
                    <a:pt x="2605516" y="1733152"/>
                    <a:pt x="2642724" y="1727784"/>
                  </a:cubicBezTo>
                  <a:cubicBezTo>
                    <a:pt x="2672528" y="1723526"/>
                    <a:pt x="2697519" y="1734448"/>
                    <a:pt x="2716031" y="1751479"/>
                  </a:cubicBezTo>
                  <a:cubicBezTo>
                    <a:pt x="2749723" y="1782394"/>
                    <a:pt x="2785820" y="1775359"/>
                    <a:pt x="2821734" y="1765363"/>
                  </a:cubicBezTo>
                  <a:cubicBezTo>
                    <a:pt x="2840246" y="1760180"/>
                    <a:pt x="2855425" y="1760920"/>
                    <a:pt x="2873011" y="1765917"/>
                  </a:cubicBezTo>
                  <a:cubicBezTo>
                    <a:pt x="2913737" y="1777580"/>
                    <a:pt x="2940950" y="1809236"/>
                    <a:pt x="2967236" y="1837003"/>
                  </a:cubicBezTo>
                  <a:cubicBezTo>
                    <a:pt x="2989636" y="1860698"/>
                    <a:pt x="3014813" y="1874026"/>
                    <a:pt x="3042395" y="1884024"/>
                  </a:cubicBezTo>
                  <a:cubicBezTo>
                    <a:pt x="3077197" y="1896796"/>
                    <a:pt x="3104779" y="1891984"/>
                    <a:pt x="3121440" y="1861254"/>
                  </a:cubicBezTo>
                  <a:cubicBezTo>
                    <a:pt x="3126068" y="1852553"/>
                    <a:pt x="3134213" y="1842370"/>
                    <a:pt x="3142914" y="1839780"/>
                  </a:cubicBezTo>
                  <a:cubicBezTo>
                    <a:pt x="3184935" y="1826822"/>
                    <a:pt x="3227513" y="1807940"/>
                    <a:pt x="3272497" y="1819418"/>
                  </a:cubicBezTo>
                  <a:cubicBezTo>
                    <a:pt x="3334697" y="1835153"/>
                    <a:pt x="3395415" y="1834227"/>
                    <a:pt x="3457615" y="1818677"/>
                  </a:cubicBezTo>
                  <a:cubicBezTo>
                    <a:pt x="3558504" y="1793501"/>
                    <a:pt x="3659393" y="1766844"/>
                    <a:pt x="3765467" y="1772397"/>
                  </a:cubicBezTo>
                  <a:cubicBezTo>
                    <a:pt x="3783052" y="1773322"/>
                    <a:pt x="3803969" y="1762030"/>
                    <a:pt x="3819150" y="1750923"/>
                  </a:cubicBezTo>
                  <a:cubicBezTo>
                    <a:pt x="3848214" y="1729821"/>
                    <a:pt x="3846917" y="1728153"/>
                    <a:pt x="3879498" y="1745555"/>
                  </a:cubicBezTo>
                  <a:cubicBezTo>
                    <a:pt x="3887274" y="1749814"/>
                    <a:pt x="3896900" y="1752404"/>
                    <a:pt x="3902639" y="1758699"/>
                  </a:cubicBezTo>
                  <a:cubicBezTo>
                    <a:pt x="3931887" y="1790724"/>
                    <a:pt x="3967986" y="1782948"/>
                    <a:pt x="4003898" y="1778321"/>
                  </a:cubicBezTo>
                  <a:cubicBezTo>
                    <a:pt x="4010192" y="1777396"/>
                    <a:pt x="4017781" y="1776099"/>
                    <a:pt x="4023152" y="1778692"/>
                  </a:cubicBezTo>
                  <a:cubicBezTo>
                    <a:pt x="4047400" y="1790353"/>
                    <a:pt x="4067949" y="1786281"/>
                    <a:pt x="4089054" y="1770360"/>
                  </a:cubicBezTo>
                  <a:cubicBezTo>
                    <a:pt x="4107379" y="1756662"/>
                    <a:pt x="4128484" y="1748517"/>
                    <a:pt x="4150142" y="1765548"/>
                  </a:cubicBezTo>
                  <a:cubicBezTo>
                    <a:pt x="4198273" y="1803312"/>
                    <a:pt x="4249734" y="1805162"/>
                    <a:pt x="4304160" y="1781283"/>
                  </a:cubicBezTo>
                  <a:cubicBezTo>
                    <a:pt x="4343034" y="1764252"/>
                    <a:pt x="4381353" y="1760365"/>
                    <a:pt x="4422267" y="1777580"/>
                  </a:cubicBezTo>
                  <a:cubicBezTo>
                    <a:pt x="4438001" y="1784244"/>
                    <a:pt x="4458363" y="1779802"/>
                    <a:pt x="4476691" y="1781282"/>
                  </a:cubicBezTo>
                  <a:cubicBezTo>
                    <a:pt x="4487056" y="1782023"/>
                    <a:pt x="4498535" y="1782208"/>
                    <a:pt x="4507419" y="1786837"/>
                  </a:cubicBezTo>
                  <a:cubicBezTo>
                    <a:pt x="4531116" y="1798685"/>
                    <a:pt x="4553143" y="1813863"/>
                    <a:pt x="4577023" y="1825526"/>
                  </a:cubicBezTo>
                  <a:cubicBezTo>
                    <a:pt x="4588502" y="1831079"/>
                    <a:pt x="4602199" y="1834041"/>
                    <a:pt x="4615158" y="1834227"/>
                  </a:cubicBezTo>
                  <a:cubicBezTo>
                    <a:pt x="4653478" y="1835152"/>
                    <a:pt x="4691799" y="1835152"/>
                    <a:pt x="4729932" y="1833487"/>
                  </a:cubicBezTo>
                  <a:cubicBezTo>
                    <a:pt x="4792872" y="1830894"/>
                    <a:pt x="4856737" y="1830338"/>
                    <a:pt x="4902090" y="1775174"/>
                  </a:cubicBezTo>
                  <a:cubicBezTo>
                    <a:pt x="4905795" y="1770731"/>
                    <a:pt x="4913754" y="1768139"/>
                    <a:pt x="4920048" y="1767398"/>
                  </a:cubicBezTo>
                  <a:cubicBezTo>
                    <a:pt x="4949111" y="1763882"/>
                    <a:pt x="4978915" y="1763511"/>
                    <a:pt x="5007609" y="1757772"/>
                  </a:cubicBezTo>
                  <a:cubicBezTo>
                    <a:pt x="5030564" y="1753145"/>
                    <a:pt x="5049631" y="1754625"/>
                    <a:pt x="5067031" y="1770916"/>
                  </a:cubicBezTo>
                  <a:cubicBezTo>
                    <a:pt x="5089801" y="1792389"/>
                    <a:pt x="5117570" y="1804978"/>
                    <a:pt x="5147929" y="1798129"/>
                  </a:cubicBezTo>
                  <a:cubicBezTo>
                    <a:pt x="5178287" y="1791465"/>
                    <a:pt x="5198280" y="1805903"/>
                    <a:pt x="5220680" y="1820899"/>
                  </a:cubicBezTo>
                  <a:cubicBezTo>
                    <a:pt x="5236971" y="1831819"/>
                    <a:pt x="5255482" y="1845519"/>
                    <a:pt x="5273623" y="1846629"/>
                  </a:cubicBezTo>
                  <a:cubicBezTo>
                    <a:pt x="5314721" y="1849035"/>
                    <a:pt x="5350079" y="1887170"/>
                    <a:pt x="5394691" y="1865512"/>
                  </a:cubicBezTo>
                  <a:cubicBezTo>
                    <a:pt x="5397654" y="1864031"/>
                    <a:pt x="5403022" y="1867733"/>
                    <a:pt x="5407280" y="1868658"/>
                  </a:cubicBezTo>
                  <a:cubicBezTo>
                    <a:pt x="5441341" y="1875694"/>
                    <a:pt x="5473366" y="1868843"/>
                    <a:pt x="5498358" y="1845704"/>
                  </a:cubicBezTo>
                  <a:cubicBezTo>
                    <a:pt x="5531123" y="1815529"/>
                    <a:pt x="5567406" y="1812567"/>
                    <a:pt x="5607761" y="1822380"/>
                  </a:cubicBezTo>
                  <a:cubicBezTo>
                    <a:pt x="5620720" y="1825526"/>
                    <a:pt x="5633679" y="1827748"/>
                    <a:pt x="5646821" y="1830338"/>
                  </a:cubicBezTo>
                  <a:cubicBezTo>
                    <a:pt x="5664593" y="1834041"/>
                    <a:pt x="5682550" y="1837930"/>
                    <a:pt x="5700320" y="1841632"/>
                  </a:cubicBezTo>
                  <a:cubicBezTo>
                    <a:pt x="5717538" y="1845334"/>
                    <a:pt x="5736605" y="1851627"/>
                    <a:pt x="5749931" y="1835708"/>
                  </a:cubicBezTo>
                  <a:cubicBezTo>
                    <a:pt x="5761410" y="1822008"/>
                    <a:pt x="5769555" y="1823305"/>
                    <a:pt x="5780107" y="1835153"/>
                  </a:cubicBezTo>
                  <a:cubicBezTo>
                    <a:pt x="5816761" y="1876619"/>
                    <a:pt x="5861189" y="1902535"/>
                    <a:pt x="5917835" y="1904386"/>
                  </a:cubicBezTo>
                  <a:cubicBezTo>
                    <a:pt x="5929498" y="1904757"/>
                    <a:pt x="5941345" y="1907347"/>
                    <a:pt x="5952821" y="1910125"/>
                  </a:cubicBezTo>
                  <a:cubicBezTo>
                    <a:pt x="5959857" y="1911790"/>
                    <a:pt x="5968373" y="1913642"/>
                    <a:pt x="5972630" y="1918641"/>
                  </a:cubicBezTo>
                  <a:cubicBezTo>
                    <a:pt x="6005766" y="1956774"/>
                    <a:pt x="6047048" y="1983247"/>
                    <a:pt x="6092032" y="2004536"/>
                  </a:cubicBezTo>
                  <a:cubicBezTo>
                    <a:pt x="6108136" y="2012125"/>
                    <a:pt x="6125354" y="2019715"/>
                    <a:pt x="6142754" y="2021936"/>
                  </a:cubicBezTo>
                  <a:cubicBezTo>
                    <a:pt x="6160894" y="2024158"/>
                    <a:pt x="6179961" y="2020455"/>
                    <a:pt x="6198473" y="2018418"/>
                  </a:cubicBezTo>
                  <a:cubicBezTo>
                    <a:pt x="6209396" y="2017308"/>
                    <a:pt x="6221984" y="2017493"/>
                    <a:pt x="6230685" y="2012125"/>
                  </a:cubicBezTo>
                  <a:cubicBezTo>
                    <a:pt x="6258267" y="1995279"/>
                    <a:pt x="6284924" y="1977139"/>
                    <a:pt x="6310656" y="1957515"/>
                  </a:cubicBezTo>
                  <a:cubicBezTo>
                    <a:pt x="6332686" y="1940669"/>
                    <a:pt x="6337129" y="1938263"/>
                    <a:pt x="6356194" y="1959367"/>
                  </a:cubicBezTo>
                  <a:cubicBezTo>
                    <a:pt x="6375818" y="1981025"/>
                    <a:pt x="6400253" y="1992317"/>
                    <a:pt x="6427279" y="1996945"/>
                  </a:cubicBezTo>
                  <a:cubicBezTo>
                    <a:pt x="6470043" y="2004165"/>
                    <a:pt x="6513175" y="2010273"/>
                    <a:pt x="6556307" y="2013791"/>
                  </a:cubicBezTo>
                  <a:cubicBezTo>
                    <a:pt x="6595367" y="2016937"/>
                    <a:pt x="6614063" y="1999907"/>
                    <a:pt x="6621839" y="1961217"/>
                  </a:cubicBezTo>
                  <a:cubicBezTo>
                    <a:pt x="6626282" y="1939744"/>
                    <a:pt x="6632021" y="1916418"/>
                    <a:pt x="6655715" y="1910681"/>
                  </a:cubicBezTo>
                  <a:cubicBezTo>
                    <a:pt x="6694405" y="1901424"/>
                    <a:pt x="6734576" y="1897352"/>
                    <a:pt x="6753644" y="1851999"/>
                  </a:cubicBezTo>
                  <a:cubicBezTo>
                    <a:pt x="6764194" y="1861994"/>
                    <a:pt x="6770674" y="1867918"/>
                    <a:pt x="6776969" y="1873841"/>
                  </a:cubicBezTo>
                  <a:cubicBezTo>
                    <a:pt x="6794370" y="1890317"/>
                    <a:pt x="6830466" y="1897352"/>
                    <a:pt x="6848795" y="1883099"/>
                  </a:cubicBezTo>
                  <a:cubicBezTo>
                    <a:pt x="6875822" y="1862365"/>
                    <a:pt x="6900628" y="1866252"/>
                    <a:pt x="6926543" y="1882358"/>
                  </a:cubicBezTo>
                  <a:cubicBezTo>
                    <a:pt x="6969862" y="1909015"/>
                    <a:pt x="7018176" y="1902905"/>
                    <a:pt x="7062050" y="1892169"/>
                  </a:cubicBezTo>
                  <a:cubicBezTo>
                    <a:pt x="7095186" y="1884208"/>
                    <a:pt x="7130544" y="1869584"/>
                    <a:pt x="7152202" y="1836078"/>
                  </a:cubicBezTo>
                  <a:cubicBezTo>
                    <a:pt x="7159051" y="1825341"/>
                    <a:pt x="7174416" y="1819972"/>
                    <a:pt x="7186635" y="1812938"/>
                  </a:cubicBezTo>
                  <a:cubicBezTo>
                    <a:pt x="7196817" y="1807199"/>
                    <a:pt x="7207553" y="1801831"/>
                    <a:pt x="7218845" y="1798129"/>
                  </a:cubicBezTo>
                  <a:cubicBezTo>
                    <a:pt x="7230877" y="1794055"/>
                    <a:pt x="7244207" y="1788132"/>
                    <a:pt x="7256055" y="1789799"/>
                  </a:cubicBezTo>
                  <a:cubicBezTo>
                    <a:pt x="7291967" y="1794611"/>
                    <a:pt x="7320476" y="1785169"/>
                    <a:pt x="7345837" y="1758328"/>
                  </a:cubicBezTo>
                  <a:cubicBezTo>
                    <a:pt x="7358981" y="1744444"/>
                    <a:pt x="7378417" y="1727599"/>
                    <a:pt x="7395078" y="1727413"/>
                  </a:cubicBezTo>
                  <a:cubicBezTo>
                    <a:pt x="7435618" y="1726859"/>
                    <a:pt x="7469309" y="1713530"/>
                    <a:pt x="7505779" y="1697609"/>
                  </a:cubicBezTo>
                  <a:cubicBezTo>
                    <a:pt x="7529288" y="1687427"/>
                    <a:pt x="7555945" y="1680394"/>
                    <a:pt x="7581123" y="1670952"/>
                  </a:cubicBezTo>
                  <a:cubicBezTo>
                    <a:pt x="7610555" y="1659845"/>
                    <a:pt x="7642582" y="1655773"/>
                    <a:pt x="7660538" y="1625043"/>
                  </a:cubicBezTo>
                  <a:cubicBezTo>
                    <a:pt x="7662573" y="1621712"/>
                    <a:pt x="7668683" y="1621156"/>
                    <a:pt x="7671645" y="1618009"/>
                  </a:cubicBezTo>
                  <a:cubicBezTo>
                    <a:pt x="7681084" y="1608383"/>
                    <a:pt x="7693303" y="1599498"/>
                    <a:pt x="7698302" y="1587834"/>
                  </a:cubicBezTo>
                  <a:cubicBezTo>
                    <a:pt x="7712740" y="1553773"/>
                    <a:pt x="7724032" y="1518600"/>
                    <a:pt x="7736991" y="1483984"/>
                  </a:cubicBezTo>
                  <a:cubicBezTo>
                    <a:pt x="7739768" y="1476579"/>
                    <a:pt x="7742359" y="1467138"/>
                    <a:pt x="7748098" y="1462879"/>
                  </a:cubicBezTo>
                  <a:cubicBezTo>
                    <a:pt x="7781235" y="1438444"/>
                    <a:pt x="7814927" y="1414933"/>
                    <a:pt x="7848987" y="1391794"/>
                  </a:cubicBezTo>
                  <a:cubicBezTo>
                    <a:pt x="7862687" y="1382537"/>
                    <a:pt x="7874163" y="1387722"/>
                    <a:pt x="7886382" y="1398458"/>
                  </a:cubicBezTo>
                  <a:cubicBezTo>
                    <a:pt x="7898229" y="1408640"/>
                    <a:pt x="7912854" y="1419192"/>
                    <a:pt x="7927662" y="1421784"/>
                  </a:cubicBezTo>
                  <a:cubicBezTo>
                    <a:pt x="7957283" y="1426781"/>
                    <a:pt x="7988011" y="1427893"/>
                    <a:pt x="8018186" y="1427893"/>
                  </a:cubicBezTo>
                  <a:cubicBezTo>
                    <a:pt x="8029478" y="1427892"/>
                    <a:pt x="8041510" y="1421228"/>
                    <a:pt x="8052063" y="1415860"/>
                  </a:cubicBezTo>
                  <a:cubicBezTo>
                    <a:pt x="8072054" y="1405678"/>
                    <a:pt x="8090566" y="1391979"/>
                    <a:pt x="8111299" y="1383464"/>
                  </a:cubicBezTo>
                  <a:cubicBezTo>
                    <a:pt x="8135365" y="1373653"/>
                    <a:pt x="8149804" y="1357917"/>
                    <a:pt x="8157024" y="1333297"/>
                  </a:cubicBezTo>
                  <a:cubicBezTo>
                    <a:pt x="8167761" y="1296644"/>
                    <a:pt x="8193309" y="1271097"/>
                    <a:pt x="8223482" y="1250364"/>
                  </a:cubicBezTo>
                  <a:cubicBezTo>
                    <a:pt x="8261801" y="1223891"/>
                    <a:pt x="8307526" y="1225188"/>
                    <a:pt x="8351027" y="1218708"/>
                  </a:cubicBezTo>
                  <a:cubicBezTo>
                    <a:pt x="8367689" y="1216302"/>
                    <a:pt x="8384905" y="1214265"/>
                    <a:pt x="8400085" y="1208157"/>
                  </a:cubicBezTo>
                  <a:cubicBezTo>
                    <a:pt x="8457656" y="1185202"/>
                    <a:pt x="8515228" y="1163359"/>
                    <a:pt x="8578539" y="1163913"/>
                  </a:cubicBezTo>
                  <a:cubicBezTo>
                    <a:pt x="8583721" y="1163913"/>
                    <a:pt x="8588906" y="1163359"/>
                    <a:pt x="8594087" y="1162432"/>
                  </a:cubicBezTo>
                  <a:cubicBezTo>
                    <a:pt x="8639071" y="1154843"/>
                    <a:pt x="8685536" y="1151881"/>
                    <a:pt x="8717746" y="1111526"/>
                  </a:cubicBezTo>
                  <a:cubicBezTo>
                    <a:pt x="8723670" y="1104121"/>
                    <a:pt x="8737183" y="1101900"/>
                    <a:pt x="8747550" y="1098936"/>
                  </a:cubicBezTo>
                  <a:cubicBezTo>
                    <a:pt x="8765508" y="1094124"/>
                    <a:pt x="8777542" y="1084313"/>
                    <a:pt x="8784019" y="1066727"/>
                  </a:cubicBezTo>
                  <a:cubicBezTo>
                    <a:pt x="8794942" y="1036367"/>
                    <a:pt x="8807899" y="1006564"/>
                    <a:pt x="8817712" y="975833"/>
                  </a:cubicBezTo>
                  <a:cubicBezTo>
                    <a:pt x="8824561" y="954730"/>
                    <a:pt x="8837333" y="943068"/>
                    <a:pt x="8857141" y="934367"/>
                  </a:cubicBezTo>
                  <a:cubicBezTo>
                    <a:pt x="8868249" y="929554"/>
                    <a:pt x="8877875" y="919003"/>
                    <a:pt x="8885835" y="909191"/>
                  </a:cubicBezTo>
                  <a:cubicBezTo>
                    <a:pt x="8895461" y="897343"/>
                    <a:pt x="8900458" y="881608"/>
                    <a:pt x="8911009" y="871057"/>
                  </a:cubicBezTo>
                  <a:cubicBezTo>
                    <a:pt x="8936741" y="844769"/>
                    <a:pt x="8944702" y="815706"/>
                    <a:pt x="8936185" y="779794"/>
                  </a:cubicBezTo>
                  <a:cubicBezTo>
                    <a:pt x="8928596" y="747954"/>
                    <a:pt x="8948589" y="705376"/>
                    <a:pt x="8974877" y="698896"/>
                  </a:cubicBezTo>
                  <a:cubicBezTo>
                    <a:pt x="9003940" y="691677"/>
                    <a:pt x="9023932" y="673907"/>
                    <a:pt x="9044481" y="654099"/>
                  </a:cubicBezTo>
                  <a:cubicBezTo>
                    <a:pt x="9055957" y="642992"/>
                    <a:pt x="9072063" y="633365"/>
                    <a:pt x="9087613" y="630588"/>
                  </a:cubicBezTo>
                  <a:cubicBezTo>
                    <a:pt x="9146666" y="619852"/>
                    <a:pt x="9202387" y="632994"/>
                    <a:pt x="9258478" y="654284"/>
                  </a:cubicBezTo>
                  <a:cubicBezTo>
                    <a:pt x="9295130" y="668168"/>
                    <a:pt x="9335856" y="671870"/>
                    <a:pt x="9375101" y="677423"/>
                  </a:cubicBezTo>
                  <a:cubicBezTo>
                    <a:pt x="9387320" y="679088"/>
                    <a:pt x="9402870" y="675388"/>
                    <a:pt x="9413421" y="668537"/>
                  </a:cubicBezTo>
                  <a:cubicBezTo>
                    <a:pt x="9450445" y="644842"/>
                    <a:pt x="9487284" y="620407"/>
                    <a:pt x="9521715" y="593009"/>
                  </a:cubicBezTo>
                  <a:cubicBezTo>
                    <a:pt x="9553742" y="567279"/>
                    <a:pt x="9589838" y="556541"/>
                    <a:pt x="9628714" y="559319"/>
                  </a:cubicBezTo>
                  <a:cubicBezTo>
                    <a:pt x="9657037" y="561355"/>
                    <a:pt x="9682582" y="556726"/>
                    <a:pt x="9709239" y="549692"/>
                  </a:cubicBezTo>
                  <a:cubicBezTo>
                    <a:pt x="9731453" y="543769"/>
                    <a:pt x="9755889" y="539695"/>
                    <a:pt x="9778472" y="542288"/>
                  </a:cubicBezTo>
                  <a:cubicBezTo>
                    <a:pt x="9810128" y="545990"/>
                    <a:pt x="9836231" y="540622"/>
                    <a:pt x="9861592" y="521554"/>
                  </a:cubicBezTo>
                  <a:cubicBezTo>
                    <a:pt x="9875105" y="511372"/>
                    <a:pt x="9892507" y="506004"/>
                    <a:pt x="9908613" y="498969"/>
                  </a:cubicBezTo>
                  <a:cubicBezTo>
                    <a:pt x="9933417" y="488048"/>
                    <a:pt x="9959149" y="478792"/>
                    <a:pt x="9983398" y="466574"/>
                  </a:cubicBezTo>
                  <a:cubicBezTo>
                    <a:pt x="10009502" y="453616"/>
                    <a:pt x="10033381" y="435660"/>
                    <a:pt x="10060038" y="424553"/>
                  </a:cubicBezTo>
                  <a:cubicBezTo>
                    <a:pt x="10088732" y="412520"/>
                    <a:pt x="10107244" y="394193"/>
                    <a:pt x="10118905" y="365684"/>
                  </a:cubicBezTo>
                  <a:cubicBezTo>
                    <a:pt x="10126312" y="347728"/>
                    <a:pt x="10136492" y="328660"/>
                    <a:pt x="10150561" y="316072"/>
                  </a:cubicBezTo>
                  <a:cubicBezTo>
                    <a:pt x="10179626" y="290342"/>
                    <a:pt x="10213685" y="270348"/>
                    <a:pt x="10243306" y="244987"/>
                  </a:cubicBezTo>
                  <a:cubicBezTo>
                    <a:pt x="10284957" y="209444"/>
                    <a:pt x="10323462" y="171680"/>
                    <a:pt x="10327164" y="110961"/>
                  </a:cubicBezTo>
                  <a:cubicBezTo>
                    <a:pt x="10329199" y="77455"/>
                    <a:pt x="10346970" y="63202"/>
                    <a:pt x="10379738" y="55241"/>
                  </a:cubicBezTo>
                  <a:cubicBezTo>
                    <a:pt x="10390658" y="52650"/>
                    <a:pt x="10406210" y="47652"/>
                    <a:pt x="10409541" y="39507"/>
                  </a:cubicBezTo>
                  <a:cubicBezTo>
                    <a:pt x="10419537" y="15256"/>
                    <a:pt x="10440270" y="10444"/>
                    <a:pt x="10460263" y="817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643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BBFA1F-2E1E-61B2-AF9F-45950DB86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5A256-51C4-D4F2-A6B5-537C4F577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When Dunnit?</a:t>
            </a:r>
          </a:p>
        </p:txBody>
      </p:sp>
      <p:pic>
        <p:nvPicPr>
          <p:cNvPr id="6" name="Content Placeholder 5" descr="A graph of blue and yellow bars&#10;&#10;AI-generated content may be incorrect.">
            <a:extLst>
              <a:ext uri="{FF2B5EF4-FFF2-40B4-BE49-F238E27FC236}">
                <a16:creationId xmlns:a16="http://schemas.microsoft.com/office/drawing/2014/main" id="{6DC582B7-3062-C397-D5B5-FEC4F85F5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48226"/>
            <a:ext cx="7188199" cy="3558159"/>
          </a:xfrm>
          <a:prstGeom prst="rect">
            <a:avLst/>
          </a:prstGeom>
        </p:spPr>
      </p:pic>
      <p:pic>
        <p:nvPicPr>
          <p:cNvPr id="3074" name="Picture 2" descr="My Moon Knight Collection : MoonKnight">
            <a:extLst>
              <a:ext uri="{FF2B5EF4-FFF2-40B4-BE49-F238E27FC236}">
                <a16:creationId xmlns:a16="http://schemas.microsoft.com/office/drawing/2014/main" id="{D561776C-3D85-E5FE-779E-2DA7ED9E7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4773" y="-487040"/>
            <a:ext cx="15818664" cy="2108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036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89A5728F-CC60-BAFC-BFB6-F55EB57D7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" r="9597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D38B2-85CF-A5F9-1DA0-1A979C44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How Dunnit?</a:t>
            </a:r>
          </a:p>
        </p:txBody>
      </p:sp>
      <p:pic>
        <p:nvPicPr>
          <p:cNvPr id="7" name="Content Placeholder 6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7A4561BF-BAAA-4901-119D-7968F0BD9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6" b="1"/>
          <a:stretch/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D93C50-E8EE-5DD4-6370-C3CC75CA0EDB}"/>
              </a:ext>
            </a:extLst>
          </p:cNvPr>
          <p:cNvSpPr txBox="1"/>
          <p:nvPr/>
        </p:nvSpPr>
        <p:spPr>
          <a:xfrm>
            <a:off x="7134726" y="5731641"/>
            <a:ext cx="984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Clinical Unit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5F3E1-BDC7-1B5D-7F9A-3B79840A4B35}"/>
              </a:ext>
            </a:extLst>
          </p:cNvPr>
          <p:cNvSpPr txBox="1"/>
          <p:nvPr/>
        </p:nvSpPr>
        <p:spPr>
          <a:xfrm>
            <a:off x="5933530" y="1889355"/>
            <a:ext cx="4552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</a:p>
        </p:txBody>
      </p:sp>
      <p:pic>
        <p:nvPicPr>
          <p:cNvPr id="4100" name="Picture 4" descr="Sisyphus Wallpapers - Top Free Sisyphus Backgrounds - WallpaperAccess">
            <a:extLst>
              <a:ext uri="{FF2B5EF4-FFF2-40B4-BE49-F238E27FC236}">
                <a16:creationId xmlns:a16="http://schemas.microsoft.com/office/drawing/2014/main" id="{06A76DB9-C9B0-D0B2-AD05-896900F2F7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20000"/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15" r="22542" b="1924"/>
          <a:stretch/>
        </p:blipFill>
        <p:spPr bwMode="auto">
          <a:xfrm flipH="1">
            <a:off x="9553583" y="5610428"/>
            <a:ext cx="1773574" cy="1247562"/>
          </a:xfrm>
          <a:prstGeom prst="snip2DiagRect">
            <a:avLst>
              <a:gd name="adj1" fmla="val 0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06066A-DBC4-5A37-06C6-074745E02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7029" y="547687"/>
            <a:ext cx="1704975" cy="676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2099AE-49C1-3627-954B-923EE00B33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6968" y="2352675"/>
            <a:ext cx="1352550" cy="723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B52E5A-8B4D-4999-820E-06AE8D5C02F1}"/>
              </a:ext>
            </a:extLst>
          </p:cNvPr>
          <p:cNvSpPr txBox="1"/>
          <p:nvPr/>
        </p:nvSpPr>
        <p:spPr>
          <a:xfrm>
            <a:off x="4611356" y="3446422"/>
            <a:ext cx="984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Verbal Abuse</a:t>
            </a:r>
          </a:p>
        </p:txBody>
      </p:sp>
    </p:spTree>
    <p:extLst>
      <p:ext uri="{BB962C8B-B14F-4D97-AF65-F5344CB8AC3E}">
        <p14:creationId xmlns:p14="http://schemas.microsoft.com/office/powerpoint/2010/main" val="4166001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B5E94-9241-E32A-89FF-6095E78F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(PLACEHOLDER) The Detective’s Toolkit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CB8C6-8362-8CAB-4043-5C8BF5BCD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Severity, Emotions, and Care Needs (no need to predict all in this case, just some possibilities)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E3C0C-E8E0-D88F-97B6-5F276DF07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58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4861-E17D-7152-CE64-8876D9A7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E8312-A334-00FD-D29B-19A8E4612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EA15AE-9A17-84DB-A144-6A2705375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18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1026190-6B62-46DB-B5FF-9E0FF9BDC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6DA0389-D66E-4727-8EFB-E60E6C412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4693" y="870265"/>
            <a:ext cx="9662615" cy="1603018"/>
          </a:xfrm>
          <a:custGeom>
            <a:avLst/>
            <a:gdLst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4055448 w 9662615"/>
              <a:gd name="connsiteY72" fmla="*/ 1528913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86537 w 9662615"/>
              <a:gd name="connsiteY72" fmla="*/ 1523612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78036 w 9662615"/>
              <a:gd name="connsiteY92" fmla="*/ 1520645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89320 w 9662615"/>
              <a:gd name="connsiteY68" fmla="*/ 1534660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921303 w 9662615"/>
              <a:gd name="connsiteY56" fmla="*/ 1575379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082104 w 9662615"/>
              <a:gd name="connsiteY49" fmla="*/ 1547781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26564 w 9662615"/>
              <a:gd name="connsiteY53" fmla="*/ 1545376 h 1598136"/>
              <a:gd name="connsiteX54" fmla="*/ 4969433 w 9662615"/>
              <a:gd name="connsiteY54" fmla="*/ 1540263 h 1598136"/>
              <a:gd name="connsiteX55" fmla="*/ 4921303 w 9662615"/>
              <a:gd name="connsiteY55" fmla="*/ 1575379 h 1598136"/>
              <a:gd name="connsiteX56" fmla="*/ 4863775 w 9662615"/>
              <a:gd name="connsiteY56" fmla="*/ 1562633 h 1598136"/>
              <a:gd name="connsiteX57" fmla="*/ 4847242 w 9662615"/>
              <a:gd name="connsiteY57" fmla="*/ 1565435 h 1598136"/>
              <a:gd name="connsiteX58" fmla="*/ 4856839 w 9662615"/>
              <a:gd name="connsiteY58" fmla="*/ 1598136 h 1598136"/>
              <a:gd name="connsiteX59" fmla="*/ 4791466 w 9662615"/>
              <a:gd name="connsiteY59" fmla="*/ 1561324 h 1598136"/>
              <a:gd name="connsiteX60" fmla="*/ 4784247 w 9662615"/>
              <a:gd name="connsiteY60" fmla="*/ 1562342 h 1598136"/>
              <a:gd name="connsiteX61" fmla="*/ 4748477 w 9662615"/>
              <a:gd name="connsiteY61" fmla="*/ 1556925 h 1598136"/>
              <a:gd name="connsiteX62" fmla="*/ 4730033 w 9662615"/>
              <a:gd name="connsiteY62" fmla="*/ 1555274 h 1598136"/>
              <a:gd name="connsiteX63" fmla="*/ 4724747 w 9662615"/>
              <a:gd name="connsiteY63" fmla="*/ 1552439 h 1598136"/>
              <a:gd name="connsiteX64" fmla="*/ 4697562 w 9662615"/>
              <a:gd name="connsiteY64" fmla="*/ 1551206 h 1598136"/>
              <a:gd name="connsiteX65" fmla="*/ 4662664 w 9662615"/>
              <a:gd name="connsiteY65" fmla="*/ 1573162 h 1598136"/>
              <a:gd name="connsiteX66" fmla="*/ 4603028 w 9662615"/>
              <a:gd name="connsiteY66" fmla="*/ 1568821 h 1598136"/>
              <a:gd name="connsiteX67" fmla="*/ 4541612 w 9662615"/>
              <a:gd name="connsiteY67" fmla="*/ 1545262 h 1598136"/>
              <a:gd name="connsiteX68" fmla="*/ 4422155 w 9662615"/>
              <a:gd name="connsiteY68" fmla="*/ 1542059 h 1598136"/>
              <a:gd name="connsiteX69" fmla="*/ 4221826 w 9662615"/>
              <a:gd name="connsiteY69" fmla="*/ 1508923 h 1598136"/>
              <a:gd name="connsiteX70" fmla="*/ 4096601 w 9662615"/>
              <a:gd name="connsiteY70" fmla="*/ 1521563 h 1598136"/>
              <a:gd name="connsiteX71" fmla="*/ 3970635 w 9662615"/>
              <a:gd name="connsiteY71" fmla="*/ 1544815 h 1598136"/>
              <a:gd name="connsiteX72" fmla="*/ 3833906 w 9662615"/>
              <a:gd name="connsiteY72" fmla="*/ 1516637 h 1598136"/>
              <a:gd name="connsiteX73" fmla="*/ 3696258 w 9662615"/>
              <a:gd name="connsiteY73" fmla="*/ 1537563 h 1598136"/>
              <a:gd name="connsiteX74" fmla="*/ 3594070 w 9662615"/>
              <a:gd name="connsiteY74" fmla="*/ 1509422 h 1598136"/>
              <a:gd name="connsiteX75" fmla="*/ 3565233 w 9662615"/>
              <a:gd name="connsiteY75" fmla="*/ 1515122 h 1598136"/>
              <a:gd name="connsiteX76" fmla="*/ 3560267 w 9662615"/>
              <a:gd name="connsiteY76" fmla="*/ 1516288 h 1598136"/>
              <a:gd name="connsiteX77" fmla="*/ 3540258 w 9662615"/>
              <a:gd name="connsiteY77" fmla="*/ 1516976 h 1598136"/>
              <a:gd name="connsiteX78" fmla="*/ 3534780 w 9662615"/>
              <a:gd name="connsiteY78" fmla="*/ 1522141 h 1598136"/>
              <a:gd name="connsiteX79" fmla="*/ 3504783 w 9662615"/>
              <a:gd name="connsiteY79" fmla="*/ 1526739 h 1598136"/>
              <a:gd name="connsiteX80" fmla="*/ 3430805 w 9662615"/>
              <a:gd name="connsiteY80" fmla="*/ 1542521 h 1598136"/>
              <a:gd name="connsiteX81" fmla="*/ 3292707 w 9662615"/>
              <a:gd name="connsiteY81" fmla="*/ 1520490 h 1598136"/>
              <a:gd name="connsiteX82" fmla="*/ 3187872 w 9662615"/>
              <a:gd name="connsiteY82" fmla="*/ 1519991 h 1598136"/>
              <a:gd name="connsiteX83" fmla="*/ 3148026 w 9662615"/>
              <a:gd name="connsiteY83" fmla="*/ 1524777 h 1598136"/>
              <a:gd name="connsiteX84" fmla="*/ 3092394 w 9662615"/>
              <a:gd name="connsiteY84" fmla="*/ 1528115 h 1598136"/>
              <a:gd name="connsiteX85" fmla="*/ 2994200 w 9662615"/>
              <a:gd name="connsiteY85" fmla="*/ 1537857 h 1598136"/>
              <a:gd name="connsiteX86" fmla="*/ 2862301 w 9662615"/>
              <a:gd name="connsiteY86" fmla="*/ 1544250 h 1598136"/>
              <a:gd name="connsiteX87" fmla="*/ 2766335 w 9662615"/>
              <a:gd name="connsiteY87" fmla="*/ 1527662 h 1598136"/>
              <a:gd name="connsiteX88" fmla="*/ 2757836 w 9662615"/>
              <a:gd name="connsiteY88" fmla="*/ 1531371 h 1598136"/>
              <a:gd name="connsiteX89" fmla="*/ 2691555 w 9662615"/>
              <a:gd name="connsiteY89" fmla="*/ 1530283 h 1598136"/>
              <a:gd name="connsiteX90" fmla="*/ 2491676 w 9662615"/>
              <a:gd name="connsiteY90" fmla="*/ 1500859 h 1598136"/>
              <a:gd name="connsiteX91" fmla="*/ 2378036 w 9662615"/>
              <a:gd name="connsiteY91" fmla="*/ 1520645 h 1598136"/>
              <a:gd name="connsiteX92" fmla="*/ 2284269 w 9662615"/>
              <a:gd name="connsiteY92" fmla="*/ 1503068 h 1598136"/>
              <a:gd name="connsiteX93" fmla="*/ 2207104 w 9662615"/>
              <a:gd name="connsiteY93" fmla="*/ 1508888 h 1598136"/>
              <a:gd name="connsiteX94" fmla="*/ 2149226 w 9662615"/>
              <a:gd name="connsiteY94" fmla="*/ 1523409 h 1598136"/>
              <a:gd name="connsiteX95" fmla="*/ 2084783 w 9662615"/>
              <a:gd name="connsiteY95" fmla="*/ 1524245 h 1598136"/>
              <a:gd name="connsiteX96" fmla="*/ 2070075 w 9662615"/>
              <a:gd name="connsiteY96" fmla="*/ 1511285 h 1598136"/>
              <a:gd name="connsiteX97" fmla="*/ 2001057 w 9662615"/>
              <a:gd name="connsiteY97" fmla="*/ 1516449 h 1598136"/>
              <a:gd name="connsiteX98" fmla="*/ 1896330 w 9662615"/>
              <a:gd name="connsiteY98" fmla="*/ 1525725 h 1598136"/>
              <a:gd name="connsiteX99" fmla="*/ 1835994 w 9662615"/>
              <a:gd name="connsiteY99" fmla="*/ 1527678 h 1598136"/>
              <a:gd name="connsiteX100" fmla="*/ 1671119 w 9662615"/>
              <a:gd name="connsiteY100" fmla="*/ 1536701 h 1598136"/>
              <a:gd name="connsiteX101" fmla="*/ 1601337 w 9662615"/>
              <a:gd name="connsiteY101" fmla="*/ 1548552 h 1598136"/>
              <a:gd name="connsiteX102" fmla="*/ 1407755 w 9662615"/>
              <a:gd name="connsiteY102" fmla="*/ 1571444 h 1598136"/>
              <a:gd name="connsiteX103" fmla="*/ 1271994 w 9662615"/>
              <a:gd name="connsiteY103" fmla="*/ 1579471 h 1598136"/>
              <a:gd name="connsiteX104" fmla="*/ 1249226 w 9662615"/>
              <a:gd name="connsiteY104" fmla="*/ 1583140 h 1598136"/>
              <a:gd name="connsiteX105" fmla="*/ 1217719 w 9662615"/>
              <a:gd name="connsiteY105" fmla="*/ 1580863 h 1598136"/>
              <a:gd name="connsiteX106" fmla="*/ 1091432 w 9662615"/>
              <a:gd name="connsiteY106" fmla="*/ 1571003 h 1598136"/>
              <a:gd name="connsiteX107" fmla="*/ 992039 w 9662615"/>
              <a:gd name="connsiteY107" fmla="*/ 1556662 h 1598136"/>
              <a:gd name="connsiteX108" fmla="*/ 868264 w 9662615"/>
              <a:gd name="connsiteY108" fmla="*/ 1566392 h 1598136"/>
              <a:gd name="connsiteX109" fmla="*/ 792765 w 9662615"/>
              <a:gd name="connsiteY109" fmla="*/ 1563102 h 1598136"/>
              <a:gd name="connsiteX110" fmla="*/ 669055 w 9662615"/>
              <a:gd name="connsiteY110" fmla="*/ 1543638 h 1598136"/>
              <a:gd name="connsiteX111" fmla="*/ 506152 w 9662615"/>
              <a:gd name="connsiteY111" fmla="*/ 1549124 h 1598136"/>
              <a:gd name="connsiteX112" fmla="*/ 472797 w 9662615"/>
              <a:gd name="connsiteY112" fmla="*/ 1568904 h 1598136"/>
              <a:gd name="connsiteX113" fmla="*/ 427864 w 9662615"/>
              <a:gd name="connsiteY113" fmla="*/ 1580848 h 1598136"/>
              <a:gd name="connsiteX114" fmla="*/ 408381 w 9662615"/>
              <a:gd name="connsiteY114" fmla="*/ 1552940 h 1598136"/>
              <a:gd name="connsiteX115" fmla="*/ 267163 w 9662615"/>
              <a:gd name="connsiteY115" fmla="*/ 1531913 h 1598136"/>
              <a:gd name="connsiteX116" fmla="*/ 196644 w 9662615"/>
              <a:gd name="connsiteY116" fmla="*/ 1524565 h 1598136"/>
              <a:gd name="connsiteX117" fmla="*/ 86819 w 9662615"/>
              <a:gd name="connsiteY117" fmla="*/ 1519517 h 1598136"/>
              <a:gd name="connsiteX118" fmla="*/ 53369 w 9662615"/>
              <a:gd name="connsiteY118" fmla="*/ 1516853 h 1598136"/>
              <a:gd name="connsiteX119" fmla="*/ 2359 w 9662615"/>
              <a:gd name="connsiteY119" fmla="*/ 1515247 h 1598136"/>
              <a:gd name="connsiteX120" fmla="*/ 0 w 9662615"/>
              <a:gd name="connsiteY120" fmla="*/ 1514932 h 1598136"/>
              <a:gd name="connsiteX121" fmla="*/ 0 w 9662615"/>
              <a:gd name="connsiteY121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40263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50865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724747 w 9662615"/>
              <a:gd name="connsiteY62" fmla="*/ 1552439 h 1592835"/>
              <a:gd name="connsiteX63" fmla="*/ 4697562 w 9662615"/>
              <a:gd name="connsiteY63" fmla="*/ 1551206 h 1592835"/>
              <a:gd name="connsiteX64" fmla="*/ 4662664 w 9662615"/>
              <a:gd name="connsiteY64" fmla="*/ 1573162 h 1592835"/>
              <a:gd name="connsiteX65" fmla="*/ 4603028 w 9662615"/>
              <a:gd name="connsiteY65" fmla="*/ 1568821 h 1592835"/>
              <a:gd name="connsiteX66" fmla="*/ 4541612 w 9662615"/>
              <a:gd name="connsiteY66" fmla="*/ 1545262 h 1592835"/>
              <a:gd name="connsiteX67" fmla="*/ 4422155 w 9662615"/>
              <a:gd name="connsiteY67" fmla="*/ 1542059 h 1592835"/>
              <a:gd name="connsiteX68" fmla="*/ 4221826 w 9662615"/>
              <a:gd name="connsiteY68" fmla="*/ 1508923 h 1592835"/>
              <a:gd name="connsiteX69" fmla="*/ 4096601 w 9662615"/>
              <a:gd name="connsiteY69" fmla="*/ 1521563 h 1592835"/>
              <a:gd name="connsiteX70" fmla="*/ 3970635 w 9662615"/>
              <a:gd name="connsiteY70" fmla="*/ 1544815 h 1592835"/>
              <a:gd name="connsiteX71" fmla="*/ 3833906 w 9662615"/>
              <a:gd name="connsiteY71" fmla="*/ 1516637 h 1592835"/>
              <a:gd name="connsiteX72" fmla="*/ 3696258 w 9662615"/>
              <a:gd name="connsiteY72" fmla="*/ 1537563 h 1592835"/>
              <a:gd name="connsiteX73" fmla="*/ 3594070 w 9662615"/>
              <a:gd name="connsiteY73" fmla="*/ 1509422 h 1592835"/>
              <a:gd name="connsiteX74" fmla="*/ 3565233 w 9662615"/>
              <a:gd name="connsiteY74" fmla="*/ 1515122 h 1592835"/>
              <a:gd name="connsiteX75" fmla="*/ 3560267 w 9662615"/>
              <a:gd name="connsiteY75" fmla="*/ 1516288 h 1592835"/>
              <a:gd name="connsiteX76" fmla="*/ 3540258 w 9662615"/>
              <a:gd name="connsiteY76" fmla="*/ 1516976 h 1592835"/>
              <a:gd name="connsiteX77" fmla="*/ 3534780 w 9662615"/>
              <a:gd name="connsiteY77" fmla="*/ 1522141 h 1592835"/>
              <a:gd name="connsiteX78" fmla="*/ 3504783 w 9662615"/>
              <a:gd name="connsiteY78" fmla="*/ 1526739 h 1592835"/>
              <a:gd name="connsiteX79" fmla="*/ 3430805 w 9662615"/>
              <a:gd name="connsiteY79" fmla="*/ 1542521 h 1592835"/>
              <a:gd name="connsiteX80" fmla="*/ 3292707 w 9662615"/>
              <a:gd name="connsiteY80" fmla="*/ 1520490 h 1592835"/>
              <a:gd name="connsiteX81" fmla="*/ 3187872 w 9662615"/>
              <a:gd name="connsiteY81" fmla="*/ 1519991 h 1592835"/>
              <a:gd name="connsiteX82" fmla="*/ 3148026 w 9662615"/>
              <a:gd name="connsiteY82" fmla="*/ 1524777 h 1592835"/>
              <a:gd name="connsiteX83" fmla="*/ 3092394 w 9662615"/>
              <a:gd name="connsiteY83" fmla="*/ 1528115 h 1592835"/>
              <a:gd name="connsiteX84" fmla="*/ 2994200 w 9662615"/>
              <a:gd name="connsiteY84" fmla="*/ 1537857 h 1592835"/>
              <a:gd name="connsiteX85" fmla="*/ 2862301 w 9662615"/>
              <a:gd name="connsiteY85" fmla="*/ 1544250 h 1592835"/>
              <a:gd name="connsiteX86" fmla="*/ 2766335 w 9662615"/>
              <a:gd name="connsiteY86" fmla="*/ 1527662 h 1592835"/>
              <a:gd name="connsiteX87" fmla="*/ 2757836 w 9662615"/>
              <a:gd name="connsiteY87" fmla="*/ 1531371 h 1592835"/>
              <a:gd name="connsiteX88" fmla="*/ 2691555 w 9662615"/>
              <a:gd name="connsiteY88" fmla="*/ 1530283 h 1592835"/>
              <a:gd name="connsiteX89" fmla="*/ 2491676 w 9662615"/>
              <a:gd name="connsiteY89" fmla="*/ 1500859 h 1592835"/>
              <a:gd name="connsiteX90" fmla="*/ 2378036 w 9662615"/>
              <a:gd name="connsiteY90" fmla="*/ 1520645 h 1592835"/>
              <a:gd name="connsiteX91" fmla="*/ 2284269 w 9662615"/>
              <a:gd name="connsiteY91" fmla="*/ 1503068 h 1592835"/>
              <a:gd name="connsiteX92" fmla="*/ 2207104 w 9662615"/>
              <a:gd name="connsiteY92" fmla="*/ 1508888 h 1592835"/>
              <a:gd name="connsiteX93" fmla="*/ 2149226 w 9662615"/>
              <a:gd name="connsiteY93" fmla="*/ 1523409 h 1592835"/>
              <a:gd name="connsiteX94" fmla="*/ 2084783 w 9662615"/>
              <a:gd name="connsiteY94" fmla="*/ 1524245 h 1592835"/>
              <a:gd name="connsiteX95" fmla="*/ 2070075 w 9662615"/>
              <a:gd name="connsiteY95" fmla="*/ 1511285 h 1592835"/>
              <a:gd name="connsiteX96" fmla="*/ 2001057 w 9662615"/>
              <a:gd name="connsiteY96" fmla="*/ 1516449 h 1592835"/>
              <a:gd name="connsiteX97" fmla="*/ 1896330 w 9662615"/>
              <a:gd name="connsiteY97" fmla="*/ 1525725 h 1592835"/>
              <a:gd name="connsiteX98" fmla="*/ 1835994 w 9662615"/>
              <a:gd name="connsiteY98" fmla="*/ 1527678 h 1592835"/>
              <a:gd name="connsiteX99" fmla="*/ 1671119 w 9662615"/>
              <a:gd name="connsiteY99" fmla="*/ 1536701 h 1592835"/>
              <a:gd name="connsiteX100" fmla="*/ 1601337 w 9662615"/>
              <a:gd name="connsiteY100" fmla="*/ 1548552 h 1592835"/>
              <a:gd name="connsiteX101" fmla="*/ 1407755 w 9662615"/>
              <a:gd name="connsiteY101" fmla="*/ 1571444 h 1592835"/>
              <a:gd name="connsiteX102" fmla="*/ 1271994 w 9662615"/>
              <a:gd name="connsiteY102" fmla="*/ 1579471 h 1592835"/>
              <a:gd name="connsiteX103" fmla="*/ 1249226 w 9662615"/>
              <a:gd name="connsiteY103" fmla="*/ 1583140 h 1592835"/>
              <a:gd name="connsiteX104" fmla="*/ 1217719 w 9662615"/>
              <a:gd name="connsiteY104" fmla="*/ 1580863 h 1592835"/>
              <a:gd name="connsiteX105" fmla="*/ 1091432 w 9662615"/>
              <a:gd name="connsiteY105" fmla="*/ 1571003 h 1592835"/>
              <a:gd name="connsiteX106" fmla="*/ 992039 w 9662615"/>
              <a:gd name="connsiteY106" fmla="*/ 1556662 h 1592835"/>
              <a:gd name="connsiteX107" fmla="*/ 868264 w 9662615"/>
              <a:gd name="connsiteY107" fmla="*/ 1566392 h 1592835"/>
              <a:gd name="connsiteX108" fmla="*/ 792765 w 9662615"/>
              <a:gd name="connsiteY108" fmla="*/ 1563102 h 1592835"/>
              <a:gd name="connsiteX109" fmla="*/ 669055 w 9662615"/>
              <a:gd name="connsiteY109" fmla="*/ 1543638 h 1592835"/>
              <a:gd name="connsiteX110" fmla="*/ 506152 w 9662615"/>
              <a:gd name="connsiteY110" fmla="*/ 1549124 h 1592835"/>
              <a:gd name="connsiteX111" fmla="*/ 472797 w 9662615"/>
              <a:gd name="connsiteY111" fmla="*/ 1568904 h 1592835"/>
              <a:gd name="connsiteX112" fmla="*/ 427864 w 9662615"/>
              <a:gd name="connsiteY112" fmla="*/ 1580848 h 1592835"/>
              <a:gd name="connsiteX113" fmla="*/ 408381 w 9662615"/>
              <a:gd name="connsiteY113" fmla="*/ 1552940 h 1592835"/>
              <a:gd name="connsiteX114" fmla="*/ 267163 w 9662615"/>
              <a:gd name="connsiteY114" fmla="*/ 1531913 h 1592835"/>
              <a:gd name="connsiteX115" fmla="*/ 196644 w 9662615"/>
              <a:gd name="connsiteY115" fmla="*/ 1524565 h 1592835"/>
              <a:gd name="connsiteX116" fmla="*/ 86819 w 9662615"/>
              <a:gd name="connsiteY116" fmla="*/ 1519517 h 1592835"/>
              <a:gd name="connsiteX117" fmla="*/ 53369 w 9662615"/>
              <a:gd name="connsiteY117" fmla="*/ 1516853 h 1592835"/>
              <a:gd name="connsiteX118" fmla="*/ 2359 w 9662615"/>
              <a:gd name="connsiteY118" fmla="*/ 1515247 h 1592835"/>
              <a:gd name="connsiteX119" fmla="*/ 0 w 9662615"/>
              <a:gd name="connsiteY119" fmla="*/ 1514932 h 1592835"/>
              <a:gd name="connsiteX120" fmla="*/ 0 w 9662615"/>
              <a:gd name="connsiteY120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697562 w 9662615"/>
              <a:gd name="connsiteY62" fmla="*/ 1551206 h 1592835"/>
              <a:gd name="connsiteX63" fmla="*/ 4662664 w 9662615"/>
              <a:gd name="connsiteY63" fmla="*/ 1573162 h 1592835"/>
              <a:gd name="connsiteX64" fmla="*/ 4603028 w 9662615"/>
              <a:gd name="connsiteY64" fmla="*/ 1568821 h 1592835"/>
              <a:gd name="connsiteX65" fmla="*/ 4541612 w 9662615"/>
              <a:gd name="connsiteY65" fmla="*/ 1545262 h 1592835"/>
              <a:gd name="connsiteX66" fmla="*/ 4422155 w 9662615"/>
              <a:gd name="connsiteY66" fmla="*/ 1542059 h 1592835"/>
              <a:gd name="connsiteX67" fmla="*/ 4221826 w 9662615"/>
              <a:gd name="connsiteY67" fmla="*/ 1508923 h 1592835"/>
              <a:gd name="connsiteX68" fmla="*/ 4096601 w 9662615"/>
              <a:gd name="connsiteY68" fmla="*/ 1521563 h 1592835"/>
              <a:gd name="connsiteX69" fmla="*/ 3970635 w 9662615"/>
              <a:gd name="connsiteY69" fmla="*/ 1544815 h 1592835"/>
              <a:gd name="connsiteX70" fmla="*/ 3833906 w 9662615"/>
              <a:gd name="connsiteY70" fmla="*/ 1516637 h 1592835"/>
              <a:gd name="connsiteX71" fmla="*/ 3696258 w 9662615"/>
              <a:gd name="connsiteY71" fmla="*/ 1537563 h 1592835"/>
              <a:gd name="connsiteX72" fmla="*/ 3594070 w 9662615"/>
              <a:gd name="connsiteY72" fmla="*/ 1509422 h 1592835"/>
              <a:gd name="connsiteX73" fmla="*/ 3565233 w 9662615"/>
              <a:gd name="connsiteY73" fmla="*/ 1515122 h 1592835"/>
              <a:gd name="connsiteX74" fmla="*/ 3560267 w 9662615"/>
              <a:gd name="connsiteY74" fmla="*/ 1516288 h 1592835"/>
              <a:gd name="connsiteX75" fmla="*/ 3540258 w 9662615"/>
              <a:gd name="connsiteY75" fmla="*/ 1516976 h 1592835"/>
              <a:gd name="connsiteX76" fmla="*/ 3534780 w 9662615"/>
              <a:gd name="connsiteY76" fmla="*/ 1522141 h 1592835"/>
              <a:gd name="connsiteX77" fmla="*/ 3504783 w 9662615"/>
              <a:gd name="connsiteY77" fmla="*/ 1526739 h 1592835"/>
              <a:gd name="connsiteX78" fmla="*/ 3430805 w 9662615"/>
              <a:gd name="connsiteY78" fmla="*/ 1542521 h 1592835"/>
              <a:gd name="connsiteX79" fmla="*/ 3292707 w 9662615"/>
              <a:gd name="connsiteY79" fmla="*/ 1520490 h 1592835"/>
              <a:gd name="connsiteX80" fmla="*/ 3187872 w 9662615"/>
              <a:gd name="connsiteY80" fmla="*/ 1519991 h 1592835"/>
              <a:gd name="connsiteX81" fmla="*/ 3148026 w 9662615"/>
              <a:gd name="connsiteY81" fmla="*/ 1524777 h 1592835"/>
              <a:gd name="connsiteX82" fmla="*/ 3092394 w 9662615"/>
              <a:gd name="connsiteY82" fmla="*/ 1528115 h 1592835"/>
              <a:gd name="connsiteX83" fmla="*/ 2994200 w 9662615"/>
              <a:gd name="connsiteY83" fmla="*/ 1537857 h 1592835"/>
              <a:gd name="connsiteX84" fmla="*/ 2862301 w 9662615"/>
              <a:gd name="connsiteY84" fmla="*/ 1544250 h 1592835"/>
              <a:gd name="connsiteX85" fmla="*/ 2766335 w 9662615"/>
              <a:gd name="connsiteY85" fmla="*/ 1527662 h 1592835"/>
              <a:gd name="connsiteX86" fmla="*/ 2757836 w 9662615"/>
              <a:gd name="connsiteY86" fmla="*/ 1531371 h 1592835"/>
              <a:gd name="connsiteX87" fmla="*/ 2691555 w 9662615"/>
              <a:gd name="connsiteY87" fmla="*/ 1530283 h 1592835"/>
              <a:gd name="connsiteX88" fmla="*/ 2491676 w 9662615"/>
              <a:gd name="connsiteY88" fmla="*/ 1500859 h 1592835"/>
              <a:gd name="connsiteX89" fmla="*/ 2378036 w 9662615"/>
              <a:gd name="connsiteY89" fmla="*/ 1520645 h 1592835"/>
              <a:gd name="connsiteX90" fmla="*/ 2284269 w 9662615"/>
              <a:gd name="connsiteY90" fmla="*/ 1503068 h 1592835"/>
              <a:gd name="connsiteX91" fmla="*/ 2207104 w 9662615"/>
              <a:gd name="connsiteY91" fmla="*/ 1508888 h 1592835"/>
              <a:gd name="connsiteX92" fmla="*/ 2149226 w 9662615"/>
              <a:gd name="connsiteY92" fmla="*/ 1523409 h 1592835"/>
              <a:gd name="connsiteX93" fmla="*/ 2084783 w 9662615"/>
              <a:gd name="connsiteY93" fmla="*/ 1524245 h 1592835"/>
              <a:gd name="connsiteX94" fmla="*/ 2070075 w 9662615"/>
              <a:gd name="connsiteY94" fmla="*/ 1511285 h 1592835"/>
              <a:gd name="connsiteX95" fmla="*/ 2001057 w 9662615"/>
              <a:gd name="connsiteY95" fmla="*/ 1516449 h 1592835"/>
              <a:gd name="connsiteX96" fmla="*/ 1896330 w 9662615"/>
              <a:gd name="connsiteY96" fmla="*/ 1525725 h 1592835"/>
              <a:gd name="connsiteX97" fmla="*/ 1835994 w 9662615"/>
              <a:gd name="connsiteY97" fmla="*/ 1527678 h 1592835"/>
              <a:gd name="connsiteX98" fmla="*/ 1671119 w 9662615"/>
              <a:gd name="connsiteY98" fmla="*/ 1536701 h 1592835"/>
              <a:gd name="connsiteX99" fmla="*/ 1601337 w 9662615"/>
              <a:gd name="connsiteY99" fmla="*/ 1548552 h 1592835"/>
              <a:gd name="connsiteX100" fmla="*/ 1407755 w 9662615"/>
              <a:gd name="connsiteY100" fmla="*/ 1571444 h 1592835"/>
              <a:gd name="connsiteX101" fmla="*/ 1271994 w 9662615"/>
              <a:gd name="connsiteY101" fmla="*/ 1579471 h 1592835"/>
              <a:gd name="connsiteX102" fmla="*/ 1249226 w 9662615"/>
              <a:gd name="connsiteY102" fmla="*/ 1583140 h 1592835"/>
              <a:gd name="connsiteX103" fmla="*/ 1217719 w 9662615"/>
              <a:gd name="connsiteY103" fmla="*/ 1580863 h 1592835"/>
              <a:gd name="connsiteX104" fmla="*/ 1091432 w 9662615"/>
              <a:gd name="connsiteY104" fmla="*/ 1571003 h 1592835"/>
              <a:gd name="connsiteX105" fmla="*/ 992039 w 9662615"/>
              <a:gd name="connsiteY105" fmla="*/ 1556662 h 1592835"/>
              <a:gd name="connsiteX106" fmla="*/ 868264 w 9662615"/>
              <a:gd name="connsiteY106" fmla="*/ 1566392 h 1592835"/>
              <a:gd name="connsiteX107" fmla="*/ 792765 w 9662615"/>
              <a:gd name="connsiteY107" fmla="*/ 1563102 h 1592835"/>
              <a:gd name="connsiteX108" fmla="*/ 669055 w 9662615"/>
              <a:gd name="connsiteY108" fmla="*/ 1543638 h 1592835"/>
              <a:gd name="connsiteX109" fmla="*/ 506152 w 9662615"/>
              <a:gd name="connsiteY109" fmla="*/ 1549124 h 1592835"/>
              <a:gd name="connsiteX110" fmla="*/ 472797 w 9662615"/>
              <a:gd name="connsiteY110" fmla="*/ 1568904 h 1592835"/>
              <a:gd name="connsiteX111" fmla="*/ 427864 w 9662615"/>
              <a:gd name="connsiteY111" fmla="*/ 1580848 h 1592835"/>
              <a:gd name="connsiteX112" fmla="*/ 408381 w 9662615"/>
              <a:gd name="connsiteY112" fmla="*/ 1552940 h 1592835"/>
              <a:gd name="connsiteX113" fmla="*/ 267163 w 9662615"/>
              <a:gd name="connsiteY113" fmla="*/ 1531913 h 1592835"/>
              <a:gd name="connsiteX114" fmla="*/ 196644 w 9662615"/>
              <a:gd name="connsiteY114" fmla="*/ 1524565 h 1592835"/>
              <a:gd name="connsiteX115" fmla="*/ 86819 w 9662615"/>
              <a:gd name="connsiteY115" fmla="*/ 1519517 h 1592835"/>
              <a:gd name="connsiteX116" fmla="*/ 53369 w 9662615"/>
              <a:gd name="connsiteY116" fmla="*/ 1516853 h 1592835"/>
              <a:gd name="connsiteX117" fmla="*/ 2359 w 9662615"/>
              <a:gd name="connsiteY117" fmla="*/ 1515247 h 1592835"/>
              <a:gd name="connsiteX118" fmla="*/ 0 w 9662615"/>
              <a:gd name="connsiteY118" fmla="*/ 1514932 h 1592835"/>
              <a:gd name="connsiteX119" fmla="*/ 0 w 9662615"/>
              <a:gd name="connsiteY119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0033 w 9662615"/>
              <a:gd name="connsiteY60" fmla="*/ 1555274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5334 w 9662615"/>
              <a:gd name="connsiteY60" fmla="*/ 1581778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565435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21094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21094"/>
              <a:gd name="connsiteX1" fmla="*/ 9662615 w 9662615"/>
              <a:gd name="connsiteY1" fmla="*/ 0 h 1621094"/>
              <a:gd name="connsiteX2" fmla="*/ 9662615 w 9662615"/>
              <a:gd name="connsiteY2" fmla="*/ 1280346 h 1621094"/>
              <a:gd name="connsiteX3" fmla="*/ 9658420 w 9662615"/>
              <a:gd name="connsiteY3" fmla="*/ 1280106 h 1621094"/>
              <a:gd name="connsiteX4" fmla="*/ 9469546 w 9662615"/>
              <a:gd name="connsiteY4" fmla="*/ 1289837 h 1621094"/>
              <a:gd name="connsiteX5" fmla="*/ 9385895 w 9662615"/>
              <a:gd name="connsiteY5" fmla="*/ 1269203 h 1621094"/>
              <a:gd name="connsiteX6" fmla="*/ 9144767 w 9662615"/>
              <a:gd name="connsiteY6" fmla="*/ 1264120 h 1621094"/>
              <a:gd name="connsiteX7" fmla="*/ 8837252 w 9662615"/>
              <a:gd name="connsiteY7" fmla="*/ 1350515 h 1621094"/>
              <a:gd name="connsiteX8" fmla="*/ 8705466 w 9662615"/>
              <a:gd name="connsiteY8" fmla="*/ 1342419 h 1621094"/>
              <a:gd name="connsiteX9" fmla="*/ 8652221 w 9662615"/>
              <a:gd name="connsiteY9" fmla="*/ 1326906 h 1621094"/>
              <a:gd name="connsiteX10" fmla="*/ 8632312 w 9662615"/>
              <a:gd name="connsiteY10" fmla="*/ 1326025 h 1621094"/>
              <a:gd name="connsiteX11" fmla="*/ 8591582 w 9662615"/>
              <a:gd name="connsiteY11" fmla="*/ 1341666 h 1621094"/>
              <a:gd name="connsiteX12" fmla="*/ 8537336 w 9662615"/>
              <a:gd name="connsiteY12" fmla="*/ 1341684 h 1621094"/>
              <a:gd name="connsiteX13" fmla="*/ 8472508 w 9662615"/>
              <a:gd name="connsiteY13" fmla="*/ 1363109 h 1621094"/>
              <a:gd name="connsiteX14" fmla="*/ 8258477 w 9662615"/>
              <a:gd name="connsiteY14" fmla="*/ 1370666 h 1621094"/>
              <a:gd name="connsiteX15" fmla="*/ 8197961 w 9662615"/>
              <a:gd name="connsiteY15" fmla="*/ 1392804 h 1621094"/>
              <a:gd name="connsiteX16" fmla="*/ 8171196 w 9662615"/>
              <a:gd name="connsiteY16" fmla="*/ 1397216 h 1621094"/>
              <a:gd name="connsiteX17" fmla="*/ 8127667 w 9662615"/>
              <a:gd name="connsiteY17" fmla="*/ 1418254 h 1621094"/>
              <a:gd name="connsiteX18" fmla="*/ 7974579 w 9662615"/>
              <a:gd name="connsiteY18" fmla="*/ 1383439 h 1621094"/>
              <a:gd name="connsiteX19" fmla="*/ 7768351 w 9662615"/>
              <a:gd name="connsiteY19" fmla="*/ 1395051 h 1621094"/>
              <a:gd name="connsiteX20" fmla="*/ 7635985 w 9662615"/>
              <a:gd name="connsiteY20" fmla="*/ 1386363 h 1621094"/>
              <a:gd name="connsiteX21" fmla="*/ 7466069 w 9662615"/>
              <a:gd name="connsiteY21" fmla="*/ 1377654 h 1621094"/>
              <a:gd name="connsiteX22" fmla="*/ 7355642 w 9662615"/>
              <a:gd name="connsiteY22" fmla="*/ 1407761 h 1621094"/>
              <a:gd name="connsiteX23" fmla="*/ 7151610 w 9662615"/>
              <a:gd name="connsiteY23" fmla="*/ 1397856 h 1621094"/>
              <a:gd name="connsiteX24" fmla="*/ 7082147 w 9662615"/>
              <a:gd name="connsiteY24" fmla="*/ 1406113 h 1621094"/>
              <a:gd name="connsiteX25" fmla="*/ 7014958 w 9662615"/>
              <a:gd name="connsiteY25" fmla="*/ 1396883 h 1621094"/>
              <a:gd name="connsiteX26" fmla="*/ 6907567 w 9662615"/>
              <a:gd name="connsiteY26" fmla="*/ 1419149 h 1621094"/>
              <a:gd name="connsiteX27" fmla="*/ 6748428 w 9662615"/>
              <a:gd name="connsiteY27" fmla="*/ 1420308 h 1621094"/>
              <a:gd name="connsiteX28" fmla="*/ 6654257 w 9662615"/>
              <a:gd name="connsiteY28" fmla="*/ 1424143 h 1621094"/>
              <a:gd name="connsiteX29" fmla="*/ 6620123 w 9662615"/>
              <a:gd name="connsiteY29" fmla="*/ 1430535 h 1621094"/>
              <a:gd name="connsiteX30" fmla="*/ 6571355 w 9662615"/>
              <a:gd name="connsiteY30" fmla="*/ 1436144 h 1621094"/>
              <a:gd name="connsiteX31" fmla="*/ 6486557 w 9662615"/>
              <a:gd name="connsiteY31" fmla="*/ 1449861 h 1621094"/>
              <a:gd name="connsiteX32" fmla="*/ 6370419 w 9662615"/>
              <a:gd name="connsiteY32" fmla="*/ 1461649 h 1621094"/>
              <a:gd name="connsiteX33" fmla="*/ 6278839 w 9662615"/>
              <a:gd name="connsiteY33" fmla="*/ 1449160 h 1621094"/>
              <a:gd name="connsiteX34" fmla="*/ 6272455 w 9662615"/>
              <a:gd name="connsiteY34" fmla="*/ 1453191 h 1621094"/>
              <a:gd name="connsiteX35" fmla="*/ 6212659 w 9662615"/>
              <a:gd name="connsiteY35" fmla="*/ 1454850 h 1621094"/>
              <a:gd name="connsiteX36" fmla="*/ 6069317 w 9662615"/>
              <a:gd name="connsiteY36" fmla="*/ 1445838 h 1621094"/>
              <a:gd name="connsiteX37" fmla="*/ 5878477 w 9662615"/>
              <a:gd name="connsiteY37" fmla="*/ 1439180 h 1621094"/>
              <a:gd name="connsiteX38" fmla="*/ 5838387 w 9662615"/>
              <a:gd name="connsiteY38" fmla="*/ 1444679 h 1621094"/>
              <a:gd name="connsiteX39" fmla="*/ 5771136 w 9662615"/>
              <a:gd name="connsiteY39" fmla="*/ 1453639 h 1621094"/>
              <a:gd name="connsiteX40" fmla="*/ 5724081 w 9662615"/>
              <a:gd name="connsiteY40" fmla="*/ 1470431 h 1621094"/>
              <a:gd name="connsiteX41" fmla="*/ 5666577 w 9662615"/>
              <a:gd name="connsiteY41" fmla="*/ 1473921 h 1621094"/>
              <a:gd name="connsiteX42" fmla="*/ 5649068 w 9662615"/>
              <a:gd name="connsiteY42" fmla="*/ 1461676 h 1621094"/>
              <a:gd name="connsiteX43" fmla="*/ 5588902 w 9662615"/>
              <a:gd name="connsiteY43" fmla="*/ 1469647 h 1621094"/>
              <a:gd name="connsiteX44" fmla="*/ 5498090 w 9662615"/>
              <a:gd name="connsiteY44" fmla="*/ 1483173 h 1621094"/>
              <a:gd name="connsiteX45" fmla="*/ 5444641 w 9662615"/>
              <a:gd name="connsiteY45" fmla="*/ 1487602 h 1621094"/>
              <a:gd name="connsiteX46" fmla="*/ 5299812 w 9662615"/>
              <a:gd name="connsiteY46" fmla="*/ 1503362 h 1621094"/>
              <a:gd name="connsiteX47" fmla="*/ 5213947 w 9662615"/>
              <a:gd name="connsiteY47" fmla="*/ 1516637 h 1621094"/>
              <a:gd name="connsiteX48" fmla="*/ 5090342 w 9662615"/>
              <a:gd name="connsiteY48" fmla="*/ 1546680 h 1621094"/>
              <a:gd name="connsiteX49" fmla="*/ 5129812 w 9662615"/>
              <a:gd name="connsiteY49" fmla="*/ 1521277 h 1621094"/>
              <a:gd name="connsiteX50" fmla="*/ 5059484 w 9662615"/>
              <a:gd name="connsiteY50" fmla="*/ 1546802 h 1621094"/>
              <a:gd name="connsiteX51" fmla="*/ 5038524 w 9662615"/>
              <a:gd name="connsiteY51" fmla="*/ 1545675 h 1621094"/>
              <a:gd name="connsiteX52" fmla="*/ 5026564 w 9662615"/>
              <a:gd name="connsiteY52" fmla="*/ 1545376 h 1621094"/>
              <a:gd name="connsiteX53" fmla="*/ 4969433 w 9662615"/>
              <a:gd name="connsiteY53" fmla="*/ 1550865 h 1621094"/>
              <a:gd name="connsiteX54" fmla="*/ 4921303 w 9662615"/>
              <a:gd name="connsiteY54" fmla="*/ 1575379 h 1621094"/>
              <a:gd name="connsiteX55" fmla="*/ 4871726 w 9662615"/>
              <a:gd name="connsiteY55" fmla="*/ 1570584 h 1621094"/>
              <a:gd name="connsiteX56" fmla="*/ 4847242 w 9662615"/>
              <a:gd name="connsiteY56" fmla="*/ 1621094 h 1621094"/>
              <a:gd name="connsiteX57" fmla="*/ 4821058 w 9662615"/>
              <a:gd name="connsiteY57" fmla="*/ 1553078 h 1621094"/>
              <a:gd name="connsiteX58" fmla="*/ 4791466 w 9662615"/>
              <a:gd name="connsiteY58" fmla="*/ 1561324 h 1621094"/>
              <a:gd name="connsiteX59" fmla="*/ 4784247 w 9662615"/>
              <a:gd name="connsiteY59" fmla="*/ 1562342 h 1621094"/>
              <a:gd name="connsiteX60" fmla="*/ 4735334 w 9662615"/>
              <a:gd name="connsiteY60" fmla="*/ 1581778 h 1621094"/>
              <a:gd name="connsiteX61" fmla="*/ 4697562 w 9662615"/>
              <a:gd name="connsiteY61" fmla="*/ 1551206 h 1621094"/>
              <a:gd name="connsiteX62" fmla="*/ 4662664 w 9662615"/>
              <a:gd name="connsiteY62" fmla="*/ 1573162 h 1621094"/>
              <a:gd name="connsiteX63" fmla="*/ 4603028 w 9662615"/>
              <a:gd name="connsiteY63" fmla="*/ 1568821 h 1621094"/>
              <a:gd name="connsiteX64" fmla="*/ 4541612 w 9662615"/>
              <a:gd name="connsiteY64" fmla="*/ 1545262 h 1621094"/>
              <a:gd name="connsiteX65" fmla="*/ 4422155 w 9662615"/>
              <a:gd name="connsiteY65" fmla="*/ 1542059 h 1621094"/>
              <a:gd name="connsiteX66" fmla="*/ 4221826 w 9662615"/>
              <a:gd name="connsiteY66" fmla="*/ 1508923 h 1621094"/>
              <a:gd name="connsiteX67" fmla="*/ 4096601 w 9662615"/>
              <a:gd name="connsiteY67" fmla="*/ 1521563 h 1621094"/>
              <a:gd name="connsiteX68" fmla="*/ 3970635 w 9662615"/>
              <a:gd name="connsiteY68" fmla="*/ 1544815 h 1621094"/>
              <a:gd name="connsiteX69" fmla="*/ 3833906 w 9662615"/>
              <a:gd name="connsiteY69" fmla="*/ 1516637 h 1621094"/>
              <a:gd name="connsiteX70" fmla="*/ 3696258 w 9662615"/>
              <a:gd name="connsiteY70" fmla="*/ 1537563 h 1621094"/>
              <a:gd name="connsiteX71" fmla="*/ 3594070 w 9662615"/>
              <a:gd name="connsiteY71" fmla="*/ 1509422 h 1621094"/>
              <a:gd name="connsiteX72" fmla="*/ 3565233 w 9662615"/>
              <a:gd name="connsiteY72" fmla="*/ 1515122 h 1621094"/>
              <a:gd name="connsiteX73" fmla="*/ 3560267 w 9662615"/>
              <a:gd name="connsiteY73" fmla="*/ 1516288 h 1621094"/>
              <a:gd name="connsiteX74" fmla="*/ 3540258 w 9662615"/>
              <a:gd name="connsiteY74" fmla="*/ 1516976 h 1621094"/>
              <a:gd name="connsiteX75" fmla="*/ 3534780 w 9662615"/>
              <a:gd name="connsiteY75" fmla="*/ 1522141 h 1621094"/>
              <a:gd name="connsiteX76" fmla="*/ 3504783 w 9662615"/>
              <a:gd name="connsiteY76" fmla="*/ 1526739 h 1621094"/>
              <a:gd name="connsiteX77" fmla="*/ 3430805 w 9662615"/>
              <a:gd name="connsiteY77" fmla="*/ 1542521 h 1621094"/>
              <a:gd name="connsiteX78" fmla="*/ 3292707 w 9662615"/>
              <a:gd name="connsiteY78" fmla="*/ 1520490 h 1621094"/>
              <a:gd name="connsiteX79" fmla="*/ 3187872 w 9662615"/>
              <a:gd name="connsiteY79" fmla="*/ 1519991 h 1621094"/>
              <a:gd name="connsiteX80" fmla="*/ 3148026 w 9662615"/>
              <a:gd name="connsiteY80" fmla="*/ 1524777 h 1621094"/>
              <a:gd name="connsiteX81" fmla="*/ 3092394 w 9662615"/>
              <a:gd name="connsiteY81" fmla="*/ 1528115 h 1621094"/>
              <a:gd name="connsiteX82" fmla="*/ 2994200 w 9662615"/>
              <a:gd name="connsiteY82" fmla="*/ 1537857 h 1621094"/>
              <a:gd name="connsiteX83" fmla="*/ 2862301 w 9662615"/>
              <a:gd name="connsiteY83" fmla="*/ 1544250 h 1621094"/>
              <a:gd name="connsiteX84" fmla="*/ 2766335 w 9662615"/>
              <a:gd name="connsiteY84" fmla="*/ 1527662 h 1621094"/>
              <a:gd name="connsiteX85" fmla="*/ 2757836 w 9662615"/>
              <a:gd name="connsiteY85" fmla="*/ 1531371 h 1621094"/>
              <a:gd name="connsiteX86" fmla="*/ 2691555 w 9662615"/>
              <a:gd name="connsiteY86" fmla="*/ 1530283 h 1621094"/>
              <a:gd name="connsiteX87" fmla="*/ 2491676 w 9662615"/>
              <a:gd name="connsiteY87" fmla="*/ 1500859 h 1621094"/>
              <a:gd name="connsiteX88" fmla="*/ 2378036 w 9662615"/>
              <a:gd name="connsiteY88" fmla="*/ 1520645 h 1621094"/>
              <a:gd name="connsiteX89" fmla="*/ 2284269 w 9662615"/>
              <a:gd name="connsiteY89" fmla="*/ 1503068 h 1621094"/>
              <a:gd name="connsiteX90" fmla="*/ 2207104 w 9662615"/>
              <a:gd name="connsiteY90" fmla="*/ 1508888 h 1621094"/>
              <a:gd name="connsiteX91" fmla="*/ 2149226 w 9662615"/>
              <a:gd name="connsiteY91" fmla="*/ 1523409 h 1621094"/>
              <a:gd name="connsiteX92" fmla="*/ 2084783 w 9662615"/>
              <a:gd name="connsiteY92" fmla="*/ 1524245 h 1621094"/>
              <a:gd name="connsiteX93" fmla="*/ 2070075 w 9662615"/>
              <a:gd name="connsiteY93" fmla="*/ 1511285 h 1621094"/>
              <a:gd name="connsiteX94" fmla="*/ 2001057 w 9662615"/>
              <a:gd name="connsiteY94" fmla="*/ 1516449 h 1621094"/>
              <a:gd name="connsiteX95" fmla="*/ 1896330 w 9662615"/>
              <a:gd name="connsiteY95" fmla="*/ 1525725 h 1621094"/>
              <a:gd name="connsiteX96" fmla="*/ 1835994 w 9662615"/>
              <a:gd name="connsiteY96" fmla="*/ 1527678 h 1621094"/>
              <a:gd name="connsiteX97" fmla="*/ 1671119 w 9662615"/>
              <a:gd name="connsiteY97" fmla="*/ 1536701 h 1621094"/>
              <a:gd name="connsiteX98" fmla="*/ 1601337 w 9662615"/>
              <a:gd name="connsiteY98" fmla="*/ 1548552 h 1621094"/>
              <a:gd name="connsiteX99" fmla="*/ 1407755 w 9662615"/>
              <a:gd name="connsiteY99" fmla="*/ 1571444 h 1621094"/>
              <a:gd name="connsiteX100" fmla="*/ 1271994 w 9662615"/>
              <a:gd name="connsiteY100" fmla="*/ 1579471 h 1621094"/>
              <a:gd name="connsiteX101" fmla="*/ 1249226 w 9662615"/>
              <a:gd name="connsiteY101" fmla="*/ 1583140 h 1621094"/>
              <a:gd name="connsiteX102" fmla="*/ 1217719 w 9662615"/>
              <a:gd name="connsiteY102" fmla="*/ 1580863 h 1621094"/>
              <a:gd name="connsiteX103" fmla="*/ 1091432 w 9662615"/>
              <a:gd name="connsiteY103" fmla="*/ 1571003 h 1621094"/>
              <a:gd name="connsiteX104" fmla="*/ 992039 w 9662615"/>
              <a:gd name="connsiteY104" fmla="*/ 1556662 h 1621094"/>
              <a:gd name="connsiteX105" fmla="*/ 868264 w 9662615"/>
              <a:gd name="connsiteY105" fmla="*/ 1566392 h 1621094"/>
              <a:gd name="connsiteX106" fmla="*/ 792765 w 9662615"/>
              <a:gd name="connsiteY106" fmla="*/ 1563102 h 1621094"/>
              <a:gd name="connsiteX107" fmla="*/ 669055 w 9662615"/>
              <a:gd name="connsiteY107" fmla="*/ 1543638 h 1621094"/>
              <a:gd name="connsiteX108" fmla="*/ 506152 w 9662615"/>
              <a:gd name="connsiteY108" fmla="*/ 1549124 h 1621094"/>
              <a:gd name="connsiteX109" fmla="*/ 472797 w 9662615"/>
              <a:gd name="connsiteY109" fmla="*/ 1568904 h 1621094"/>
              <a:gd name="connsiteX110" fmla="*/ 427864 w 9662615"/>
              <a:gd name="connsiteY110" fmla="*/ 1580848 h 1621094"/>
              <a:gd name="connsiteX111" fmla="*/ 408381 w 9662615"/>
              <a:gd name="connsiteY111" fmla="*/ 1552940 h 1621094"/>
              <a:gd name="connsiteX112" fmla="*/ 267163 w 9662615"/>
              <a:gd name="connsiteY112" fmla="*/ 1531913 h 1621094"/>
              <a:gd name="connsiteX113" fmla="*/ 196644 w 9662615"/>
              <a:gd name="connsiteY113" fmla="*/ 1524565 h 1621094"/>
              <a:gd name="connsiteX114" fmla="*/ 86819 w 9662615"/>
              <a:gd name="connsiteY114" fmla="*/ 1519517 h 1621094"/>
              <a:gd name="connsiteX115" fmla="*/ 53369 w 9662615"/>
              <a:gd name="connsiteY115" fmla="*/ 1516853 h 1621094"/>
              <a:gd name="connsiteX116" fmla="*/ 2359 w 9662615"/>
              <a:gd name="connsiteY116" fmla="*/ 1515247 h 1621094"/>
              <a:gd name="connsiteX117" fmla="*/ 0 w 9662615"/>
              <a:gd name="connsiteY117" fmla="*/ 1514932 h 1621094"/>
              <a:gd name="connsiteX118" fmla="*/ 0 w 9662615"/>
              <a:gd name="connsiteY118" fmla="*/ 0 h 1621094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1303 w 9662615"/>
              <a:gd name="connsiteY54" fmla="*/ 1575379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7680"/>
              <a:gd name="connsiteX1" fmla="*/ 9662615 w 9662615"/>
              <a:gd name="connsiteY1" fmla="*/ 0 h 1597680"/>
              <a:gd name="connsiteX2" fmla="*/ 9662615 w 9662615"/>
              <a:gd name="connsiteY2" fmla="*/ 1280346 h 1597680"/>
              <a:gd name="connsiteX3" fmla="*/ 9658420 w 9662615"/>
              <a:gd name="connsiteY3" fmla="*/ 1280106 h 1597680"/>
              <a:gd name="connsiteX4" fmla="*/ 9469546 w 9662615"/>
              <a:gd name="connsiteY4" fmla="*/ 1289837 h 1597680"/>
              <a:gd name="connsiteX5" fmla="*/ 9385895 w 9662615"/>
              <a:gd name="connsiteY5" fmla="*/ 1269203 h 1597680"/>
              <a:gd name="connsiteX6" fmla="*/ 9144767 w 9662615"/>
              <a:gd name="connsiteY6" fmla="*/ 1264120 h 1597680"/>
              <a:gd name="connsiteX7" fmla="*/ 8837252 w 9662615"/>
              <a:gd name="connsiteY7" fmla="*/ 1350515 h 1597680"/>
              <a:gd name="connsiteX8" fmla="*/ 8705466 w 9662615"/>
              <a:gd name="connsiteY8" fmla="*/ 1342419 h 1597680"/>
              <a:gd name="connsiteX9" fmla="*/ 8652221 w 9662615"/>
              <a:gd name="connsiteY9" fmla="*/ 1326906 h 1597680"/>
              <a:gd name="connsiteX10" fmla="*/ 8632312 w 9662615"/>
              <a:gd name="connsiteY10" fmla="*/ 1326025 h 1597680"/>
              <a:gd name="connsiteX11" fmla="*/ 8591582 w 9662615"/>
              <a:gd name="connsiteY11" fmla="*/ 1341666 h 1597680"/>
              <a:gd name="connsiteX12" fmla="*/ 8537336 w 9662615"/>
              <a:gd name="connsiteY12" fmla="*/ 1341684 h 1597680"/>
              <a:gd name="connsiteX13" fmla="*/ 8472508 w 9662615"/>
              <a:gd name="connsiteY13" fmla="*/ 1363109 h 1597680"/>
              <a:gd name="connsiteX14" fmla="*/ 8258477 w 9662615"/>
              <a:gd name="connsiteY14" fmla="*/ 1370666 h 1597680"/>
              <a:gd name="connsiteX15" fmla="*/ 8197961 w 9662615"/>
              <a:gd name="connsiteY15" fmla="*/ 1392804 h 1597680"/>
              <a:gd name="connsiteX16" fmla="*/ 8171196 w 9662615"/>
              <a:gd name="connsiteY16" fmla="*/ 1397216 h 1597680"/>
              <a:gd name="connsiteX17" fmla="*/ 8127667 w 9662615"/>
              <a:gd name="connsiteY17" fmla="*/ 1418254 h 1597680"/>
              <a:gd name="connsiteX18" fmla="*/ 7974579 w 9662615"/>
              <a:gd name="connsiteY18" fmla="*/ 1383439 h 1597680"/>
              <a:gd name="connsiteX19" fmla="*/ 7768351 w 9662615"/>
              <a:gd name="connsiteY19" fmla="*/ 1395051 h 1597680"/>
              <a:gd name="connsiteX20" fmla="*/ 7635985 w 9662615"/>
              <a:gd name="connsiteY20" fmla="*/ 1386363 h 1597680"/>
              <a:gd name="connsiteX21" fmla="*/ 7466069 w 9662615"/>
              <a:gd name="connsiteY21" fmla="*/ 1377654 h 1597680"/>
              <a:gd name="connsiteX22" fmla="*/ 7355642 w 9662615"/>
              <a:gd name="connsiteY22" fmla="*/ 1407761 h 1597680"/>
              <a:gd name="connsiteX23" fmla="*/ 7151610 w 9662615"/>
              <a:gd name="connsiteY23" fmla="*/ 1397856 h 1597680"/>
              <a:gd name="connsiteX24" fmla="*/ 7082147 w 9662615"/>
              <a:gd name="connsiteY24" fmla="*/ 1406113 h 1597680"/>
              <a:gd name="connsiteX25" fmla="*/ 7014958 w 9662615"/>
              <a:gd name="connsiteY25" fmla="*/ 1396883 h 1597680"/>
              <a:gd name="connsiteX26" fmla="*/ 6907567 w 9662615"/>
              <a:gd name="connsiteY26" fmla="*/ 1419149 h 1597680"/>
              <a:gd name="connsiteX27" fmla="*/ 6748428 w 9662615"/>
              <a:gd name="connsiteY27" fmla="*/ 1420308 h 1597680"/>
              <a:gd name="connsiteX28" fmla="*/ 6654257 w 9662615"/>
              <a:gd name="connsiteY28" fmla="*/ 1424143 h 1597680"/>
              <a:gd name="connsiteX29" fmla="*/ 6620123 w 9662615"/>
              <a:gd name="connsiteY29" fmla="*/ 1430535 h 1597680"/>
              <a:gd name="connsiteX30" fmla="*/ 6571355 w 9662615"/>
              <a:gd name="connsiteY30" fmla="*/ 1436144 h 1597680"/>
              <a:gd name="connsiteX31" fmla="*/ 6486557 w 9662615"/>
              <a:gd name="connsiteY31" fmla="*/ 1449861 h 1597680"/>
              <a:gd name="connsiteX32" fmla="*/ 6370419 w 9662615"/>
              <a:gd name="connsiteY32" fmla="*/ 1461649 h 1597680"/>
              <a:gd name="connsiteX33" fmla="*/ 6278839 w 9662615"/>
              <a:gd name="connsiteY33" fmla="*/ 1449160 h 1597680"/>
              <a:gd name="connsiteX34" fmla="*/ 6272455 w 9662615"/>
              <a:gd name="connsiteY34" fmla="*/ 1453191 h 1597680"/>
              <a:gd name="connsiteX35" fmla="*/ 6212659 w 9662615"/>
              <a:gd name="connsiteY35" fmla="*/ 1454850 h 1597680"/>
              <a:gd name="connsiteX36" fmla="*/ 6069317 w 9662615"/>
              <a:gd name="connsiteY36" fmla="*/ 1445838 h 1597680"/>
              <a:gd name="connsiteX37" fmla="*/ 5878477 w 9662615"/>
              <a:gd name="connsiteY37" fmla="*/ 1439180 h 1597680"/>
              <a:gd name="connsiteX38" fmla="*/ 5838387 w 9662615"/>
              <a:gd name="connsiteY38" fmla="*/ 1444679 h 1597680"/>
              <a:gd name="connsiteX39" fmla="*/ 5771136 w 9662615"/>
              <a:gd name="connsiteY39" fmla="*/ 1453639 h 1597680"/>
              <a:gd name="connsiteX40" fmla="*/ 5724081 w 9662615"/>
              <a:gd name="connsiteY40" fmla="*/ 1470431 h 1597680"/>
              <a:gd name="connsiteX41" fmla="*/ 5666577 w 9662615"/>
              <a:gd name="connsiteY41" fmla="*/ 1473921 h 1597680"/>
              <a:gd name="connsiteX42" fmla="*/ 5649068 w 9662615"/>
              <a:gd name="connsiteY42" fmla="*/ 1461676 h 1597680"/>
              <a:gd name="connsiteX43" fmla="*/ 5588902 w 9662615"/>
              <a:gd name="connsiteY43" fmla="*/ 1469647 h 1597680"/>
              <a:gd name="connsiteX44" fmla="*/ 5498090 w 9662615"/>
              <a:gd name="connsiteY44" fmla="*/ 1483173 h 1597680"/>
              <a:gd name="connsiteX45" fmla="*/ 5444641 w 9662615"/>
              <a:gd name="connsiteY45" fmla="*/ 1487602 h 1597680"/>
              <a:gd name="connsiteX46" fmla="*/ 5299812 w 9662615"/>
              <a:gd name="connsiteY46" fmla="*/ 1503362 h 1597680"/>
              <a:gd name="connsiteX47" fmla="*/ 5213947 w 9662615"/>
              <a:gd name="connsiteY47" fmla="*/ 1516637 h 1597680"/>
              <a:gd name="connsiteX48" fmla="*/ 5090342 w 9662615"/>
              <a:gd name="connsiteY48" fmla="*/ 1546680 h 1597680"/>
              <a:gd name="connsiteX49" fmla="*/ 5129812 w 9662615"/>
              <a:gd name="connsiteY49" fmla="*/ 1521277 h 1597680"/>
              <a:gd name="connsiteX50" fmla="*/ 5059484 w 9662615"/>
              <a:gd name="connsiteY50" fmla="*/ 1546802 h 1597680"/>
              <a:gd name="connsiteX51" fmla="*/ 5038524 w 9662615"/>
              <a:gd name="connsiteY51" fmla="*/ 1545675 h 1597680"/>
              <a:gd name="connsiteX52" fmla="*/ 5026564 w 9662615"/>
              <a:gd name="connsiteY52" fmla="*/ 1545376 h 1597680"/>
              <a:gd name="connsiteX53" fmla="*/ 4969433 w 9662615"/>
              <a:gd name="connsiteY53" fmla="*/ 1550865 h 1597680"/>
              <a:gd name="connsiteX54" fmla="*/ 4929254 w 9662615"/>
              <a:gd name="connsiteY54" fmla="*/ 1563452 h 1597680"/>
              <a:gd name="connsiteX55" fmla="*/ 4871726 w 9662615"/>
              <a:gd name="connsiteY55" fmla="*/ 1570584 h 1597680"/>
              <a:gd name="connsiteX56" fmla="*/ 4843267 w 9662615"/>
              <a:gd name="connsiteY56" fmla="*/ 1561459 h 1597680"/>
              <a:gd name="connsiteX57" fmla="*/ 4821058 w 9662615"/>
              <a:gd name="connsiteY57" fmla="*/ 1553078 h 1597680"/>
              <a:gd name="connsiteX58" fmla="*/ 4791466 w 9662615"/>
              <a:gd name="connsiteY58" fmla="*/ 1561324 h 1597680"/>
              <a:gd name="connsiteX59" fmla="*/ 4784247 w 9662615"/>
              <a:gd name="connsiteY59" fmla="*/ 1562342 h 1597680"/>
              <a:gd name="connsiteX60" fmla="*/ 4743285 w 9662615"/>
              <a:gd name="connsiteY60" fmla="*/ 1597680 h 1597680"/>
              <a:gd name="connsiteX61" fmla="*/ 4697562 w 9662615"/>
              <a:gd name="connsiteY61" fmla="*/ 1551206 h 1597680"/>
              <a:gd name="connsiteX62" fmla="*/ 4662664 w 9662615"/>
              <a:gd name="connsiteY62" fmla="*/ 1573162 h 1597680"/>
              <a:gd name="connsiteX63" fmla="*/ 4603028 w 9662615"/>
              <a:gd name="connsiteY63" fmla="*/ 1568821 h 1597680"/>
              <a:gd name="connsiteX64" fmla="*/ 4541612 w 9662615"/>
              <a:gd name="connsiteY64" fmla="*/ 1545262 h 1597680"/>
              <a:gd name="connsiteX65" fmla="*/ 4422155 w 9662615"/>
              <a:gd name="connsiteY65" fmla="*/ 1542059 h 1597680"/>
              <a:gd name="connsiteX66" fmla="*/ 4221826 w 9662615"/>
              <a:gd name="connsiteY66" fmla="*/ 1508923 h 1597680"/>
              <a:gd name="connsiteX67" fmla="*/ 4096601 w 9662615"/>
              <a:gd name="connsiteY67" fmla="*/ 1521563 h 1597680"/>
              <a:gd name="connsiteX68" fmla="*/ 3970635 w 9662615"/>
              <a:gd name="connsiteY68" fmla="*/ 1544815 h 1597680"/>
              <a:gd name="connsiteX69" fmla="*/ 3833906 w 9662615"/>
              <a:gd name="connsiteY69" fmla="*/ 1516637 h 1597680"/>
              <a:gd name="connsiteX70" fmla="*/ 3696258 w 9662615"/>
              <a:gd name="connsiteY70" fmla="*/ 1537563 h 1597680"/>
              <a:gd name="connsiteX71" fmla="*/ 3594070 w 9662615"/>
              <a:gd name="connsiteY71" fmla="*/ 1509422 h 1597680"/>
              <a:gd name="connsiteX72" fmla="*/ 3565233 w 9662615"/>
              <a:gd name="connsiteY72" fmla="*/ 1515122 h 1597680"/>
              <a:gd name="connsiteX73" fmla="*/ 3560267 w 9662615"/>
              <a:gd name="connsiteY73" fmla="*/ 1516288 h 1597680"/>
              <a:gd name="connsiteX74" fmla="*/ 3540258 w 9662615"/>
              <a:gd name="connsiteY74" fmla="*/ 1516976 h 1597680"/>
              <a:gd name="connsiteX75" fmla="*/ 3534780 w 9662615"/>
              <a:gd name="connsiteY75" fmla="*/ 1522141 h 1597680"/>
              <a:gd name="connsiteX76" fmla="*/ 3504783 w 9662615"/>
              <a:gd name="connsiteY76" fmla="*/ 1526739 h 1597680"/>
              <a:gd name="connsiteX77" fmla="*/ 3430805 w 9662615"/>
              <a:gd name="connsiteY77" fmla="*/ 1542521 h 1597680"/>
              <a:gd name="connsiteX78" fmla="*/ 3292707 w 9662615"/>
              <a:gd name="connsiteY78" fmla="*/ 1520490 h 1597680"/>
              <a:gd name="connsiteX79" fmla="*/ 3187872 w 9662615"/>
              <a:gd name="connsiteY79" fmla="*/ 1519991 h 1597680"/>
              <a:gd name="connsiteX80" fmla="*/ 3148026 w 9662615"/>
              <a:gd name="connsiteY80" fmla="*/ 1524777 h 1597680"/>
              <a:gd name="connsiteX81" fmla="*/ 3092394 w 9662615"/>
              <a:gd name="connsiteY81" fmla="*/ 1528115 h 1597680"/>
              <a:gd name="connsiteX82" fmla="*/ 2994200 w 9662615"/>
              <a:gd name="connsiteY82" fmla="*/ 1537857 h 1597680"/>
              <a:gd name="connsiteX83" fmla="*/ 2862301 w 9662615"/>
              <a:gd name="connsiteY83" fmla="*/ 1544250 h 1597680"/>
              <a:gd name="connsiteX84" fmla="*/ 2766335 w 9662615"/>
              <a:gd name="connsiteY84" fmla="*/ 1527662 h 1597680"/>
              <a:gd name="connsiteX85" fmla="*/ 2757836 w 9662615"/>
              <a:gd name="connsiteY85" fmla="*/ 1531371 h 1597680"/>
              <a:gd name="connsiteX86" fmla="*/ 2691555 w 9662615"/>
              <a:gd name="connsiteY86" fmla="*/ 1530283 h 1597680"/>
              <a:gd name="connsiteX87" fmla="*/ 2491676 w 9662615"/>
              <a:gd name="connsiteY87" fmla="*/ 1500859 h 1597680"/>
              <a:gd name="connsiteX88" fmla="*/ 2378036 w 9662615"/>
              <a:gd name="connsiteY88" fmla="*/ 1520645 h 1597680"/>
              <a:gd name="connsiteX89" fmla="*/ 2284269 w 9662615"/>
              <a:gd name="connsiteY89" fmla="*/ 1503068 h 1597680"/>
              <a:gd name="connsiteX90" fmla="*/ 2207104 w 9662615"/>
              <a:gd name="connsiteY90" fmla="*/ 1508888 h 1597680"/>
              <a:gd name="connsiteX91" fmla="*/ 2149226 w 9662615"/>
              <a:gd name="connsiteY91" fmla="*/ 1523409 h 1597680"/>
              <a:gd name="connsiteX92" fmla="*/ 2084783 w 9662615"/>
              <a:gd name="connsiteY92" fmla="*/ 1524245 h 1597680"/>
              <a:gd name="connsiteX93" fmla="*/ 2070075 w 9662615"/>
              <a:gd name="connsiteY93" fmla="*/ 1511285 h 1597680"/>
              <a:gd name="connsiteX94" fmla="*/ 2001057 w 9662615"/>
              <a:gd name="connsiteY94" fmla="*/ 1516449 h 1597680"/>
              <a:gd name="connsiteX95" fmla="*/ 1896330 w 9662615"/>
              <a:gd name="connsiteY95" fmla="*/ 1525725 h 1597680"/>
              <a:gd name="connsiteX96" fmla="*/ 1835994 w 9662615"/>
              <a:gd name="connsiteY96" fmla="*/ 1527678 h 1597680"/>
              <a:gd name="connsiteX97" fmla="*/ 1671119 w 9662615"/>
              <a:gd name="connsiteY97" fmla="*/ 1536701 h 1597680"/>
              <a:gd name="connsiteX98" fmla="*/ 1601337 w 9662615"/>
              <a:gd name="connsiteY98" fmla="*/ 1548552 h 1597680"/>
              <a:gd name="connsiteX99" fmla="*/ 1407755 w 9662615"/>
              <a:gd name="connsiteY99" fmla="*/ 1571444 h 1597680"/>
              <a:gd name="connsiteX100" fmla="*/ 1271994 w 9662615"/>
              <a:gd name="connsiteY100" fmla="*/ 1579471 h 1597680"/>
              <a:gd name="connsiteX101" fmla="*/ 1249226 w 9662615"/>
              <a:gd name="connsiteY101" fmla="*/ 1583140 h 1597680"/>
              <a:gd name="connsiteX102" fmla="*/ 1217719 w 9662615"/>
              <a:gd name="connsiteY102" fmla="*/ 1580863 h 1597680"/>
              <a:gd name="connsiteX103" fmla="*/ 1091432 w 9662615"/>
              <a:gd name="connsiteY103" fmla="*/ 1571003 h 1597680"/>
              <a:gd name="connsiteX104" fmla="*/ 992039 w 9662615"/>
              <a:gd name="connsiteY104" fmla="*/ 1556662 h 1597680"/>
              <a:gd name="connsiteX105" fmla="*/ 868264 w 9662615"/>
              <a:gd name="connsiteY105" fmla="*/ 1566392 h 1597680"/>
              <a:gd name="connsiteX106" fmla="*/ 792765 w 9662615"/>
              <a:gd name="connsiteY106" fmla="*/ 1563102 h 1597680"/>
              <a:gd name="connsiteX107" fmla="*/ 669055 w 9662615"/>
              <a:gd name="connsiteY107" fmla="*/ 1543638 h 1597680"/>
              <a:gd name="connsiteX108" fmla="*/ 506152 w 9662615"/>
              <a:gd name="connsiteY108" fmla="*/ 1549124 h 1597680"/>
              <a:gd name="connsiteX109" fmla="*/ 472797 w 9662615"/>
              <a:gd name="connsiteY109" fmla="*/ 1568904 h 1597680"/>
              <a:gd name="connsiteX110" fmla="*/ 427864 w 9662615"/>
              <a:gd name="connsiteY110" fmla="*/ 1580848 h 1597680"/>
              <a:gd name="connsiteX111" fmla="*/ 408381 w 9662615"/>
              <a:gd name="connsiteY111" fmla="*/ 1552940 h 1597680"/>
              <a:gd name="connsiteX112" fmla="*/ 267163 w 9662615"/>
              <a:gd name="connsiteY112" fmla="*/ 1531913 h 1597680"/>
              <a:gd name="connsiteX113" fmla="*/ 196644 w 9662615"/>
              <a:gd name="connsiteY113" fmla="*/ 1524565 h 1597680"/>
              <a:gd name="connsiteX114" fmla="*/ 86819 w 9662615"/>
              <a:gd name="connsiteY114" fmla="*/ 1519517 h 1597680"/>
              <a:gd name="connsiteX115" fmla="*/ 53369 w 9662615"/>
              <a:gd name="connsiteY115" fmla="*/ 1516853 h 1597680"/>
              <a:gd name="connsiteX116" fmla="*/ 2359 w 9662615"/>
              <a:gd name="connsiteY116" fmla="*/ 1515247 h 1597680"/>
              <a:gd name="connsiteX117" fmla="*/ 0 w 9662615"/>
              <a:gd name="connsiteY117" fmla="*/ 1514932 h 1597680"/>
              <a:gd name="connsiteX118" fmla="*/ 0 w 9662615"/>
              <a:gd name="connsiteY118" fmla="*/ 0 h 1597680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66659 w 9662615"/>
              <a:gd name="connsiteY68" fmla="*/ 1528913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6499"/>
              <a:gd name="connsiteX1" fmla="*/ 9662615 w 9662615"/>
              <a:gd name="connsiteY1" fmla="*/ 0 h 1596499"/>
              <a:gd name="connsiteX2" fmla="*/ 9662615 w 9662615"/>
              <a:gd name="connsiteY2" fmla="*/ 1280346 h 1596499"/>
              <a:gd name="connsiteX3" fmla="*/ 9658420 w 9662615"/>
              <a:gd name="connsiteY3" fmla="*/ 1280106 h 1596499"/>
              <a:gd name="connsiteX4" fmla="*/ 9469546 w 9662615"/>
              <a:gd name="connsiteY4" fmla="*/ 1289837 h 1596499"/>
              <a:gd name="connsiteX5" fmla="*/ 9385895 w 9662615"/>
              <a:gd name="connsiteY5" fmla="*/ 1269203 h 1596499"/>
              <a:gd name="connsiteX6" fmla="*/ 9144767 w 9662615"/>
              <a:gd name="connsiteY6" fmla="*/ 1264120 h 1596499"/>
              <a:gd name="connsiteX7" fmla="*/ 8837252 w 9662615"/>
              <a:gd name="connsiteY7" fmla="*/ 1350515 h 1596499"/>
              <a:gd name="connsiteX8" fmla="*/ 8705466 w 9662615"/>
              <a:gd name="connsiteY8" fmla="*/ 1342419 h 1596499"/>
              <a:gd name="connsiteX9" fmla="*/ 8652221 w 9662615"/>
              <a:gd name="connsiteY9" fmla="*/ 1326906 h 1596499"/>
              <a:gd name="connsiteX10" fmla="*/ 8632312 w 9662615"/>
              <a:gd name="connsiteY10" fmla="*/ 1326025 h 1596499"/>
              <a:gd name="connsiteX11" fmla="*/ 8591582 w 9662615"/>
              <a:gd name="connsiteY11" fmla="*/ 1341666 h 1596499"/>
              <a:gd name="connsiteX12" fmla="*/ 8537336 w 9662615"/>
              <a:gd name="connsiteY12" fmla="*/ 1341684 h 1596499"/>
              <a:gd name="connsiteX13" fmla="*/ 8472508 w 9662615"/>
              <a:gd name="connsiteY13" fmla="*/ 1363109 h 1596499"/>
              <a:gd name="connsiteX14" fmla="*/ 8258477 w 9662615"/>
              <a:gd name="connsiteY14" fmla="*/ 1370666 h 1596499"/>
              <a:gd name="connsiteX15" fmla="*/ 8197961 w 9662615"/>
              <a:gd name="connsiteY15" fmla="*/ 1392804 h 1596499"/>
              <a:gd name="connsiteX16" fmla="*/ 8171196 w 9662615"/>
              <a:gd name="connsiteY16" fmla="*/ 1397216 h 1596499"/>
              <a:gd name="connsiteX17" fmla="*/ 8127667 w 9662615"/>
              <a:gd name="connsiteY17" fmla="*/ 1418254 h 1596499"/>
              <a:gd name="connsiteX18" fmla="*/ 7974579 w 9662615"/>
              <a:gd name="connsiteY18" fmla="*/ 1383439 h 1596499"/>
              <a:gd name="connsiteX19" fmla="*/ 7768351 w 9662615"/>
              <a:gd name="connsiteY19" fmla="*/ 1395051 h 1596499"/>
              <a:gd name="connsiteX20" fmla="*/ 7635985 w 9662615"/>
              <a:gd name="connsiteY20" fmla="*/ 1386363 h 1596499"/>
              <a:gd name="connsiteX21" fmla="*/ 7466069 w 9662615"/>
              <a:gd name="connsiteY21" fmla="*/ 1377654 h 1596499"/>
              <a:gd name="connsiteX22" fmla="*/ 7355642 w 9662615"/>
              <a:gd name="connsiteY22" fmla="*/ 1407761 h 1596499"/>
              <a:gd name="connsiteX23" fmla="*/ 7151610 w 9662615"/>
              <a:gd name="connsiteY23" fmla="*/ 1397856 h 1596499"/>
              <a:gd name="connsiteX24" fmla="*/ 7082147 w 9662615"/>
              <a:gd name="connsiteY24" fmla="*/ 1406113 h 1596499"/>
              <a:gd name="connsiteX25" fmla="*/ 7014958 w 9662615"/>
              <a:gd name="connsiteY25" fmla="*/ 1396883 h 1596499"/>
              <a:gd name="connsiteX26" fmla="*/ 6907567 w 9662615"/>
              <a:gd name="connsiteY26" fmla="*/ 1419149 h 1596499"/>
              <a:gd name="connsiteX27" fmla="*/ 6748428 w 9662615"/>
              <a:gd name="connsiteY27" fmla="*/ 1420308 h 1596499"/>
              <a:gd name="connsiteX28" fmla="*/ 6654257 w 9662615"/>
              <a:gd name="connsiteY28" fmla="*/ 1424143 h 1596499"/>
              <a:gd name="connsiteX29" fmla="*/ 6620123 w 9662615"/>
              <a:gd name="connsiteY29" fmla="*/ 1430535 h 1596499"/>
              <a:gd name="connsiteX30" fmla="*/ 6571355 w 9662615"/>
              <a:gd name="connsiteY30" fmla="*/ 1436144 h 1596499"/>
              <a:gd name="connsiteX31" fmla="*/ 6486557 w 9662615"/>
              <a:gd name="connsiteY31" fmla="*/ 1449861 h 1596499"/>
              <a:gd name="connsiteX32" fmla="*/ 6370419 w 9662615"/>
              <a:gd name="connsiteY32" fmla="*/ 1461649 h 1596499"/>
              <a:gd name="connsiteX33" fmla="*/ 6278839 w 9662615"/>
              <a:gd name="connsiteY33" fmla="*/ 1449160 h 1596499"/>
              <a:gd name="connsiteX34" fmla="*/ 6272455 w 9662615"/>
              <a:gd name="connsiteY34" fmla="*/ 1453191 h 1596499"/>
              <a:gd name="connsiteX35" fmla="*/ 6212659 w 9662615"/>
              <a:gd name="connsiteY35" fmla="*/ 1454850 h 1596499"/>
              <a:gd name="connsiteX36" fmla="*/ 6069317 w 9662615"/>
              <a:gd name="connsiteY36" fmla="*/ 1445838 h 1596499"/>
              <a:gd name="connsiteX37" fmla="*/ 5878477 w 9662615"/>
              <a:gd name="connsiteY37" fmla="*/ 1439180 h 1596499"/>
              <a:gd name="connsiteX38" fmla="*/ 5838387 w 9662615"/>
              <a:gd name="connsiteY38" fmla="*/ 1444679 h 1596499"/>
              <a:gd name="connsiteX39" fmla="*/ 5771136 w 9662615"/>
              <a:gd name="connsiteY39" fmla="*/ 1453639 h 1596499"/>
              <a:gd name="connsiteX40" fmla="*/ 5724081 w 9662615"/>
              <a:gd name="connsiteY40" fmla="*/ 1470431 h 1596499"/>
              <a:gd name="connsiteX41" fmla="*/ 5666577 w 9662615"/>
              <a:gd name="connsiteY41" fmla="*/ 1473921 h 1596499"/>
              <a:gd name="connsiteX42" fmla="*/ 5649068 w 9662615"/>
              <a:gd name="connsiteY42" fmla="*/ 1461676 h 1596499"/>
              <a:gd name="connsiteX43" fmla="*/ 5588902 w 9662615"/>
              <a:gd name="connsiteY43" fmla="*/ 1469647 h 1596499"/>
              <a:gd name="connsiteX44" fmla="*/ 5498090 w 9662615"/>
              <a:gd name="connsiteY44" fmla="*/ 1483173 h 1596499"/>
              <a:gd name="connsiteX45" fmla="*/ 5444641 w 9662615"/>
              <a:gd name="connsiteY45" fmla="*/ 1487602 h 1596499"/>
              <a:gd name="connsiteX46" fmla="*/ 5299812 w 9662615"/>
              <a:gd name="connsiteY46" fmla="*/ 1503362 h 1596499"/>
              <a:gd name="connsiteX47" fmla="*/ 5213947 w 9662615"/>
              <a:gd name="connsiteY47" fmla="*/ 1516637 h 1596499"/>
              <a:gd name="connsiteX48" fmla="*/ 5090342 w 9662615"/>
              <a:gd name="connsiteY48" fmla="*/ 1546680 h 1596499"/>
              <a:gd name="connsiteX49" fmla="*/ 5129812 w 9662615"/>
              <a:gd name="connsiteY49" fmla="*/ 1521277 h 1596499"/>
              <a:gd name="connsiteX50" fmla="*/ 5059484 w 9662615"/>
              <a:gd name="connsiteY50" fmla="*/ 1546802 h 1596499"/>
              <a:gd name="connsiteX51" fmla="*/ 5038524 w 9662615"/>
              <a:gd name="connsiteY51" fmla="*/ 1545675 h 1596499"/>
              <a:gd name="connsiteX52" fmla="*/ 5026564 w 9662615"/>
              <a:gd name="connsiteY52" fmla="*/ 1545376 h 1596499"/>
              <a:gd name="connsiteX53" fmla="*/ 4969433 w 9662615"/>
              <a:gd name="connsiteY53" fmla="*/ 1550865 h 1596499"/>
              <a:gd name="connsiteX54" fmla="*/ 4929254 w 9662615"/>
              <a:gd name="connsiteY54" fmla="*/ 1563452 h 1596499"/>
              <a:gd name="connsiteX55" fmla="*/ 4871726 w 9662615"/>
              <a:gd name="connsiteY55" fmla="*/ 1570584 h 1596499"/>
              <a:gd name="connsiteX56" fmla="*/ 4843267 w 9662615"/>
              <a:gd name="connsiteY56" fmla="*/ 1561459 h 1596499"/>
              <a:gd name="connsiteX57" fmla="*/ 4821058 w 9662615"/>
              <a:gd name="connsiteY57" fmla="*/ 1553078 h 1596499"/>
              <a:gd name="connsiteX58" fmla="*/ 4791466 w 9662615"/>
              <a:gd name="connsiteY58" fmla="*/ 1561324 h 1596499"/>
              <a:gd name="connsiteX59" fmla="*/ 4784247 w 9662615"/>
              <a:gd name="connsiteY59" fmla="*/ 1562342 h 1596499"/>
              <a:gd name="connsiteX60" fmla="*/ 4739309 w 9662615"/>
              <a:gd name="connsiteY60" fmla="*/ 1553948 h 1596499"/>
              <a:gd name="connsiteX61" fmla="*/ 4697562 w 9662615"/>
              <a:gd name="connsiteY61" fmla="*/ 1551206 h 1596499"/>
              <a:gd name="connsiteX62" fmla="*/ 4650737 w 9662615"/>
              <a:gd name="connsiteY62" fmla="*/ 1537381 h 1596499"/>
              <a:gd name="connsiteX63" fmla="*/ 4583150 w 9662615"/>
              <a:gd name="connsiteY63" fmla="*/ 1529064 h 1596499"/>
              <a:gd name="connsiteX64" fmla="*/ 4521734 w 9662615"/>
              <a:gd name="connsiteY64" fmla="*/ 1529359 h 1596499"/>
              <a:gd name="connsiteX65" fmla="*/ 4382398 w 9662615"/>
              <a:gd name="connsiteY65" fmla="*/ 1534108 h 1596499"/>
              <a:gd name="connsiteX66" fmla="*/ 4221826 w 9662615"/>
              <a:gd name="connsiteY66" fmla="*/ 1500972 h 1596499"/>
              <a:gd name="connsiteX67" fmla="*/ 4096601 w 9662615"/>
              <a:gd name="connsiteY67" fmla="*/ 1521563 h 1596499"/>
              <a:gd name="connsiteX68" fmla="*/ 3978586 w 9662615"/>
              <a:gd name="connsiteY68" fmla="*/ 1596499 h 1596499"/>
              <a:gd name="connsiteX69" fmla="*/ 3833906 w 9662615"/>
              <a:gd name="connsiteY69" fmla="*/ 1516637 h 1596499"/>
              <a:gd name="connsiteX70" fmla="*/ 3696258 w 9662615"/>
              <a:gd name="connsiteY70" fmla="*/ 1537563 h 1596499"/>
              <a:gd name="connsiteX71" fmla="*/ 3594070 w 9662615"/>
              <a:gd name="connsiteY71" fmla="*/ 1509422 h 1596499"/>
              <a:gd name="connsiteX72" fmla="*/ 3565233 w 9662615"/>
              <a:gd name="connsiteY72" fmla="*/ 1515122 h 1596499"/>
              <a:gd name="connsiteX73" fmla="*/ 3560267 w 9662615"/>
              <a:gd name="connsiteY73" fmla="*/ 1516288 h 1596499"/>
              <a:gd name="connsiteX74" fmla="*/ 3540258 w 9662615"/>
              <a:gd name="connsiteY74" fmla="*/ 1516976 h 1596499"/>
              <a:gd name="connsiteX75" fmla="*/ 3534780 w 9662615"/>
              <a:gd name="connsiteY75" fmla="*/ 1522141 h 1596499"/>
              <a:gd name="connsiteX76" fmla="*/ 3504783 w 9662615"/>
              <a:gd name="connsiteY76" fmla="*/ 1526739 h 1596499"/>
              <a:gd name="connsiteX77" fmla="*/ 3430805 w 9662615"/>
              <a:gd name="connsiteY77" fmla="*/ 1542521 h 1596499"/>
              <a:gd name="connsiteX78" fmla="*/ 3292707 w 9662615"/>
              <a:gd name="connsiteY78" fmla="*/ 1520490 h 1596499"/>
              <a:gd name="connsiteX79" fmla="*/ 3187872 w 9662615"/>
              <a:gd name="connsiteY79" fmla="*/ 1519991 h 1596499"/>
              <a:gd name="connsiteX80" fmla="*/ 3148026 w 9662615"/>
              <a:gd name="connsiteY80" fmla="*/ 1524777 h 1596499"/>
              <a:gd name="connsiteX81" fmla="*/ 3092394 w 9662615"/>
              <a:gd name="connsiteY81" fmla="*/ 1528115 h 1596499"/>
              <a:gd name="connsiteX82" fmla="*/ 2994200 w 9662615"/>
              <a:gd name="connsiteY82" fmla="*/ 1537857 h 1596499"/>
              <a:gd name="connsiteX83" fmla="*/ 2862301 w 9662615"/>
              <a:gd name="connsiteY83" fmla="*/ 1544250 h 1596499"/>
              <a:gd name="connsiteX84" fmla="*/ 2766335 w 9662615"/>
              <a:gd name="connsiteY84" fmla="*/ 1527662 h 1596499"/>
              <a:gd name="connsiteX85" fmla="*/ 2757836 w 9662615"/>
              <a:gd name="connsiteY85" fmla="*/ 1531371 h 1596499"/>
              <a:gd name="connsiteX86" fmla="*/ 2691555 w 9662615"/>
              <a:gd name="connsiteY86" fmla="*/ 1530283 h 1596499"/>
              <a:gd name="connsiteX87" fmla="*/ 2491676 w 9662615"/>
              <a:gd name="connsiteY87" fmla="*/ 1500859 h 1596499"/>
              <a:gd name="connsiteX88" fmla="*/ 2378036 w 9662615"/>
              <a:gd name="connsiteY88" fmla="*/ 1520645 h 1596499"/>
              <a:gd name="connsiteX89" fmla="*/ 2284269 w 9662615"/>
              <a:gd name="connsiteY89" fmla="*/ 1503068 h 1596499"/>
              <a:gd name="connsiteX90" fmla="*/ 2207104 w 9662615"/>
              <a:gd name="connsiteY90" fmla="*/ 1508888 h 1596499"/>
              <a:gd name="connsiteX91" fmla="*/ 2149226 w 9662615"/>
              <a:gd name="connsiteY91" fmla="*/ 1523409 h 1596499"/>
              <a:gd name="connsiteX92" fmla="*/ 2084783 w 9662615"/>
              <a:gd name="connsiteY92" fmla="*/ 1524245 h 1596499"/>
              <a:gd name="connsiteX93" fmla="*/ 2070075 w 9662615"/>
              <a:gd name="connsiteY93" fmla="*/ 1511285 h 1596499"/>
              <a:gd name="connsiteX94" fmla="*/ 2001057 w 9662615"/>
              <a:gd name="connsiteY94" fmla="*/ 1516449 h 1596499"/>
              <a:gd name="connsiteX95" fmla="*/ 1896330 w 9662615"/>
              <a:gd name="connsiteY95" fmla="*/ 1525725 h 1596499"/>
              <a:gd name="connsiteX96" fmla="*/ 1835994 w 9662615"/>
              <a:gd name="connsiteY96" fmla="*/ 1527678 h 1596499"/>
              <a:gd name="connsiteX97" fmla="*/ 1671119 w 9662615"/>
              <a:gd name="connsiteY97" fmla="*/ 1536701 h 1596499"/>
              <a:gd name="connsiteX98" fmla="*/ 1601337 w 9662615"/>
              <a:gd name="connsiteY98" fmla="*/ 1548552 h 1596499"/>
              <a:gd name="connsiteX99" fmla="*/ 1407755 w 9662615"/>
              <a:gd name="connsiteY99" fmla="*/ 1571444 h 1596499"/>
              <a:gd name="connsiteX100" fmla="*/ 1271994 w 9662615"/>
              <a:gd name="connsiteY100" fmla="*/ 1579471 h 1596499"/>
              <a:gd name="connsiteX101" fmla="*/ 1249226 w 9662615"/>
              <a:gd name="connsiteY101" fmla="*/ 1583140 h 1596499"/>
              <a:gd name="connsiteX102" fmla="*/ 1217719 w 9662615"/>
              <a:gd name="connsiteY102" fmla="*/ 1580863 h 1596499"/>
              <a:gd name="connsiteX103" fmla="*/ 1091432 w 9662615"/>
              <a:gd name="connsiteY103" fmla="*/ 1571003 h 1596499"/>
              <a:gd name="connsiteX104" fmla="*/ 992039 w 9662615"/>
              <a:gd name="connsiteY104" fmla="*/ 1556662 h 1596499"/>
              <a:gd name="connsiteX105" fmla="*/ 868264 w 9662615"/>
              <a:gd name="connsiteY105" fmla="*/ 1566392 h 1596499"/>
              <a:gd name="connsiteX106" fmla="*/ 792765 w 9662615"/>
              <a:gd name="connsiteY106" fmla="*/ 1563102 h 1596499"/>
              <a:gd name="connsiteX107" fmla="*/ 669055 w 9662615"/>
              <a:gd name="connsiteY107" fmla="*/ 1543638 h 1596499"/>
              <a:gd name="connsiteX108" fmla="*/ 506152 w 9662615"/>
              <a:gd name="connsiteY108" fmla="*/ 1549124 h 1596499"/>
              <a:gd name="connsiteX109" fmla="*/ 472797 w 9662615"/>
              <a:gd name="connsiteY109" fmla="*/ 1568904 h 1596499"/>
              <a:gd name="connsiteX110" fmla="*/ 427864 w 9662615"/>
              <a:gd name="connsiteY110" fmla="*/ 1580848 h 1596499"/>
              <a:gd name="connsiteX111" fmla="*/ 408381 w 9662615"/>
              <a:gd name="connsiteY111" fmla="*/ 1552940 h 1596499"/>
              <a:gd name="connsiteX112" fmla="*/ 267163 w 9662615"/>
              <a:gd name="connsiteY112" fmla="*/ 1531913 h 1596499"/>
              <a:gd name="connsiteX113" fmla="*/ 196644 w 9662615"/>
              <a:gd name="connsiteY113" fmla="*/ 1524565 h 1596499"/>
              <a:gd name="connsiteX114" fmla="*/ 86819 w 9662615"/>
              <a:gd name="connsiteY114" fmla="*/ 1519517 h 1596499"/>
              <a:gd name="connsiteX115" fmla="*/ 53369 w 9662615"/>
              <a:gd name="connsiteY115" fmla="*/ 1516853 h 1596499"/>
              <a:gd name="connsiteX116" fmla="*/ 2359 w 9662615"/>
              <a:gd name="connsiteY116" fmla="*/ 1515247 h 1596499"/>
              <a:gd name="connsiteX117" fmla="*/ 0 w 9662615"/>
              <a:gd name="connsiteY117" fmla="*/ 1514932 h 1596499"/>
              <a:gd name="connsiteX118" fmla="*/ 0 w 9662615"/>
              <a:gd name="connsiteY118" fmla="*/ 0 h 1596499"/>
              <a:gd name="connsiteX0" fmla="*/ 0 w 9662615"/>
              <a:gd name="connsiteY0" fmla="*/ 0 h 1600474"/>
              <a:gd name="connsiteX1" fmla="*/ 9662615 w 9662615"/>
              <a:gd name="connsiteY1" fmla="*/ 0 h 1600474"/>
              <a:gd name="connsiteX2" fmla="*/ 9662615 w 9662615"/>
              <a:gd name="connsiteY2" fmla="*/ 1280346 h 1600474"/>
              <a:gd name="connsiteX3" fmla="*/ 9658420 w 9662615"/>
              <a:gd name="connsiteY3" fmla="*/ 1280106 h 1600474"/>
              <a:gd name="connsiteX4" fmla="*/ 9469546 w 9662615"/>
              <a:gd name="connsiteY4" fmla="*/ 1289837 h 1600474"/>
              <a:gd name="connsiteX5" fmla="*/ 9385895 w 9662615"/>
              <a:gd name="connsiteY5" fmla="*/ 1269203 h 1600474"/>
              <a:gd name="connsiteX6" fmla="*/ 9144767 w 9662615"/>
              <a:gd name="connsiteY6" fmla="*/ 1264120 h 1600474"/>
              <a:gd name="connsiteX7" fmla="*/ 8837252 w 9662615"/>
              <a:gd name="connsiteY7" fmla="*/ 1350515 h 1600474"/>
              <a:gd name="connsiteX8" fmla="*/ 8705466 w 9662615"/>
              <a:gd name="connsiteY8" fmla="*/ 1342419 h 1600474"/>
              <a:gd name="connsiteX9" fmla="*/ 8652221 w 9662615"/>
              <a:gd name="connsiteY9" fmla="*/ 1326906 h 1600474"/>
              <a:gd name="connsiteX10" fmla="*/ 8632312 w 9662615"/>
              <a:gd name="connsiteY10" fmla="*/ 1326025 h 1600474"/>
              <a:gd name="connsiteX11" fmla="*/ 8591582 w 9662615"/>
              <a:gd name="connsiteY11" fmla="*/ 1341666 h 1600474"/>
              <a:gd name="connsiteX12" fmla="*/ 8537336 w 9662615"/>
              <a:gd name="connsiteY12" fmla="*/ 1341684 h 1600474"/>
              <a:gd name="connsiteX13" fmla="*/ 8472508 w 9662615"/>
              <a:gd name="connsiteY13" fmla="*/ 1363109 h 1600474"/>
              <a:gd name="connsiteX14" fmla="*/ 8258477 w 9662615"/>
              <a:gd name="connsiteY14" fmla="*/ 1370666 h 1600474"/>
              <a:gd name="connsiteX15" fmla="*/ 8197961 w 9662615"/>
              <a:gd name="connsiteY15" fmla="*/ 1392804 h 1600474"/>
              <a:gd name="connsiteX16" fmla="*/ 8171196 w 9662615"/>
              <a:gd name="connsiteY16" fmla="*/ 1397216 h 1600474"/>
              <a:gd name="connsiteX17" fmla="*/ 8127667 w 9662615"/>
              <a:gd name="connsiteY17" fmla="*/ 1418254 h 1600474"/>
              <a:gd name="connsiteX18" fmla="*/ 7974579 w 9662615"/>
              <a:gd name="connsiteY18" fmla="*/ 1383439 h 1600474"/>
              <a:gd name="connsiteX19" fmla="*/ 7768351 w 9662615"/>
              <a:gd name="connsiteY19" fmla="*/ 1395051 h 1600474"/>
              <a:gd name="connsiteX20" fmla="*/ 7635985 w 9662615"/>
              <a:gd name="connsiteY20" fmla="*/ 1386363 h 1600474"/>
              <a:gd name="connsiteX21" fmla="*/ 7466069 w 9662615"/>
              <a:gd name="connsiteY21" fmla="*/ 1377654 h 1600474"/>
              <a:gd name="connsiteX22" fmla="*/ 7355642 w 9662615"/>
              <a:gd name="connsiteY22" fmla="*/ 1407761 h 1600474"/>
              <a:gd name="connsiteX23" fmla="*/ 7151610 w 9662615"/>
              <a:gd name="connsiteY23" fmla="*/ 1397856 h 1600474"/>
              <a:gd name="connsiteX24" fmla="*/ 7082147 w 9662615"/>
              <a:gd name="connsiteY24" fmla="*/ 1406113 h 1600474"/>
              <a:gd name="connsiteX25" fmla="*/ 7014958 w 9662615"/>
              <a:gd name="connsiteY25" fmla="*/ 1396883 h 1600474"/>
              <a:gd name="connsiteX26" fmla="*/ 6907567 w 9662615"/>
              <a:gd name="connsiteY26" fmla="*/ 1419149 h 1600474"/>
              <a:gd name="connsiteX27" fmla="*/ 6748428 w 9662615"/>
              <a:gd name="connsiteY27" fmla="*/ 1420308 h 1600474"/>
              <a:gd name="connsiteX28" fmla="*/ 6654257 w 9662615"/>
              <a:gd name="connsiteY28" fmla="*/ 1424143 h 1600474"/>
              <a:gd name="connsiteX29" fmla="*/ 6620123 w 9662615"/>
              <a:gd name="connsiteY29" fmla="*/ 1430535 h 1600474"/>
              <a:gd name="connsiteX30" fmla="*/ 6571355 w 9662615"/>
              <a:gd name="connsiteY30" fmla="*/ 1436144 h 1600474"/>
              <a:gd name="connsiteX31" fmla="*/ 6486557 w 9662615"/>
              <a:gd name="connsiteY31" fmla="*/ 1449861 h 1600474"/>
              <a:gd name="connsiteX32" fmla="*/ 6370419 w 9662615"/>
              <a:gd name="connsiteY32" fmla="*/ 1461649 h 1600474"/>
              <a:gd name="connsiteX33" fmla="*/ 6278839 w 9662615"/>
              <a:gd name="connsiteY33" fmla="*/ 1449160 h 1600474"/>
              <a:gd name="connsiteX34" fmla="*/ 6272455 w 9662615"/>
              <a:gd name="connsiteY34" fmla="*/ 1453191 h 1600474"/>
              <a:gd name="connsiteX35" fmla="*/ 6212659 w 9662615"/>
              <a:gd name="connsiteY35" fmla="*/ 1454850 h 1600474"/>
              <a:gd name="connsiteX36" fmla="*/ 6069317 w 9662615"/>
              <a:gd name="connsiteY36" fmla="*/ 1445838 h 1600474"/>
              <a:gd name="connsiteX37" fmla="*/ 5878477 w 9662615"/>
              <a:gd name="connsiteY37" fmla="*/ 1439180 h 1600474"/>
              <a:gd name="connsiteX38" fmla="*/ 5838387 w 9662615"/>
              <a:gd name="connsiteY38" fmla="*/ 1444679 h 1600474"/>
              <a:gd name="connsiteX39" fmla="*/ 5771136 w 9662615"/>
              <a:gd name="connsiteY39" fmla="*/ 1453639 h 1600474"/>
              <a:gd name="connsiteX40" fmla="*/ 5724081 w 9662615"/>
              <a:gd name="connsiteY40" fmla="*/ 1470431 h 1600474"/>
              <a:gd name="connsiteX41" fmla="*/ 5666577 w 9662615"/>
              <a:gd name="connsiteY41" fmla="*/ 1473921 h 1600474"/>
              <a:gd name="connsiteX42" fmla="*/ 5649068 w 9662615"/>
              <a:gd name="connsiteY42" fmla="*/ 1461676 h 1600474"/>
              <a:gd name="connsiteX43" fmla="*/ 5588902 w 9662615"/>
              <a:gd name="connsiteY43" fmla="*/ 1469647 h 1600474"/>
              <a:gd name="connsiteX44" fmla="*/ 5498090 w 9662615"/>
              <a:gd name="connsiteY44" fmla="*/ 1483173 h 1600474"/>
              <a:gd name="connsiteX45" fmla="*/ 5444641 w 9662615"/>
              <a:gd name="connsiteY45" fmla="*/ 1487602 h 1600474"/>
              <a:gd name="connsiteX46" fmla="*/ 5299812 w 9662615"/>
              <a:gd name="connsiteY46" fmla="*/ 1503362 h 1600474"/>
              <a:gd name="connsiteX47" fmla="*/ 5213947 w 9662615"/>
              <a:gd name="connsiteY47" fmla="*/ 1516637 h 1600474"/>
              <a:gd name="connsiteX48" fmla="*/ 5090342 w 9662615"/>
              <a:gd name="connsiteY48" fmla="*/ 1546680 h 1600474"/>
              <a:gd name="connsiteX49" fmla="*/ 5129812 w 9662615"/>
              <a:gd name="connsiteY49" fmla="*/ 1521277 h 1600474"/>
              <a:gd name="connsiteX50" fmla="*/ 5059484 w 9662615"/>
              <a:gd name="connsiteY50" fmla="*/ 1546802 h 1600474"/>
              <a:gd name="connsiteX51" fmla="*/ 5038524 w 9662615"/>
              <a:gd name="connsiteY51" fmla="*/ 1545675 h 1600474"/>
              <a:gd name="connsiteX52" fmla="*/ 5026564 w 9662615"/>
              <a:gd name="connsiteY52" fmla="*/ 1545376 h 1600474"/>
              <a:gd name="connsiteX53" fmla="*/ 4969433 w 9662615"/>
              <a:gd name="connsiteY53" fmla="*/ 1550865 h 1600474"/>
              <a:gd name="connsiteX54" fmla="*/ 4929254 w 9662615"/>
              <a:gd name="connsiteY54" fmla="*/ 1563452 h 1600474"/>
              <a:gd name="connsiteX55" fmla="*/ 4871726 w 9662615"/>
              <a:gd name="connsiteY55" fmla="*/ 1570584 h 1600474"/>
              <a:gd name="connsiteX56" fmla="*/ 4843267 w 9662615"/>
              <a:gd name="connsiteY56" fmla="*/ 1561459 h 1600474"/>
              <a:gd name="connsiteX57" fmla="*/ 4821058 w 9662615"/>
              <a:gd name="connsiteY57" fmla="*/ 1553078 h 1600474"/>
              <a:gd name="connsiteX58" fmla="*/ 4791466 w 9662615"/>
              <a:gd name="connsiteY58" fmla="*/ 1561324 h 1600474"/>
              <a:gd name="connsiteX59" fmla="*/ 4784247 w 9662615"/>
              <a:gd name="connsiteY59" fmla="*/ 1562342 h 1600474"/>
              <a:gd name="connsiteX60" fmla="*/ 4739309 w 9662615"/>
              <a:gd name="connsiteY60" fmla="*/ 1553948 h 1600474"/>
              <a:gd name="connsiteX61" fmla="*/ 4697562 w 9662615"/>
              <a:gd name="connsiteY61" fmla="*/ 1551206 h 1600474"/>
              <a:gd name="connsiteX62" fmla="*/ 4650737 w 9662615"/>
              <a:gd name="connsiteY62" fmla="*/ 1537381 h 1600474"/>
              <a:gd name="connsiteX63" fmla="*/ 4583150 w 9662615"/>
              <a:gd name="connsiteY63" fmla="*/ 1529064 h 1600474"/>
              <a:gd name="connsiteX64" fmla="*/ 4521734 w 9662615"/>
              <a:gd name="connsiteY64" fmla="*/ 1529359 h 1600474"/>
              <a:gd name="connsiteX65" fmla="*/ 4382398 w 9662615"/>
              <a:gd name="connsiteY65" fmla="*/ 1534108 h 1600474"/>
              <a:gd name="connsiteX66" fmla="*/ 4221826 w 9662615"/>
              <a:gd name="connsiteY66" fmla="*/ 1500972 h 1600474"/>
              <a:gd name="connsiteX67" fmla="*/ 4096601 w 9662615"/>
              <a:gd name="connsiteY67" fmla="*/ 1521563 h 1600474"/>
              <a:gd name="connsiteX68" fmla="*/ 4046172 w 9662615"/>
              <a:gd name="connsiteY68" fmla="*/ 1600474 h 1600474"/>
              <a:gd name="connsiteX69" fmla="*/ 3833906 w 9662615"/>
              <a:gd name="connsiteY69" fmla="*/ 1516637 h 1600474"/>
              <a:gd name="connsiteX70" fmla="*/ 3696258 w 9662615"/>
              <a:gd name="connsiteY70" fmla="*/ 1537563 h 1600474"/>
              <a:gd name="connsiteX71" fmla="*/ 3594070 w 9662615"/>
              <a:gd name="connsiteY71" fmla="*/ 1509422 h 1600474"/>
              <a:gd name="connsiteX72" fmla="*/ 3565233 w 9662615"/>
              <a:gd name="connsiteY72" fmla="*/ 1515122 h 1600474"/>
              <a:gd name="connsiteX73" fmla="*/ 3560267 w 9662615"/>
              <a:gd name="connsiteY73" fmla="*/ 1516288 h 1600474"/>
              <a:gd name="connsiteX74" fmla="*/ 3540258 w 9662615"/>
              <a:gd name="connsiteY74" fmla="*/ 1516976 h 1600474"/>
              <a:gd name="connsiteX75" fmla="*/ 3534780 w 9662615"/>
              <a:gd name="connsiteY75" fmla="*/ 1522141 h 1600474"/>
              <a:gd name="connsiteX76" fmla="*/ 3504783 w 9662615"/>
              <a:gd name="connsiteY76" fmla="*/ 1526739 h 1600474"/>
              <a:gd name="connsiteX77" fmla="*/ 3430805 w 9662615"/>
              <a:gd name="connsiteY77" fmla="*/ 1542521 h 1600474"/>
              <a:gd name="connsiteX78" fmla="*/ 3292707 w 9662615"/>
              <a:gd name="connsiteY78" fmla="*/ 1520490 h 1600474"/>
              <a:gd name="connsiteX79" fmla="*/ 3187872 w 9662615"/>
              <a:gd name="connsiteY79" fmla="*/ 1519991 h 1600474"/>
              <a:gd name="connsiteX80" fmla="*/ 3148026 w 9662615"/>
              <a:gd name="connsiteY80" fmla="*/ 1524777 h 1600474"/>
              <a:gd name="connsiteX81" fmla="*/ 3092394 w 9662615"/>
              <a:gd name="connsiteY81" fmla="*/ 1528115 h 1600474"/>
              <a:gd name="connsiteX82" fmla="*/ 2994200 w 9662615"/>
              <a:gd name="connsiteY82" fmla="*/ 1537857 h 1600474"/>
              <a:gd name="connsiteX83" fmla="*/ 2862301 w 9662615"/>
              <a:gd name="connsiteY83" fmla="*/ 1544250 h 1600474"/>
              <a:gd name="connsiteX84" fmla="*/ 2766335 w 9662615"/>
              <a:gd name="connsiteY84" fmla="*/ 1527662 h 1600474"/>
              <a:gd name="connsiteX85" fmla="*/ 2757836 w 9662615"/>
              <a:gd name="connsiteY85" fmla="*/ 1531371 h 1600474"/>
              <a:gd name="connsiteX86" fmla="*/ 2691555 w 9662615"/>
              <a:gd name="connsiteY86" fmla="*/ 1530283 h 1600474"/>
              <a:gd name="connsiteX87" fmla="*/ 2491676 w 9662615"/>
              <a:gd name="connsiteY87" fmla="*/ 1500859 h 1600474"/>
              <a:gd name="connsiteX88" fmla="*/ 2378036 w 9662615"/>
              <a:gd name="connsiteY88" fmla="*/ 1520645 h 1600474"/>
              <a:gd name="connsiteX89" fmla="*/ 2284269 w 9662615"/>
              <a:gd name="connsiteY89" fmla="*/ 1503068 h 1600474"/>
              <a:gd name="connsiteX90" fmla="*/ 2207104 w 9662615"/>
              <a:gd name="connsiteY90" fmla="*/ 1508888 h 1600474"/>
              <a:gd name="connsiteX91" fmla="*/ 2149226 w 9662615"/>
              <a:gd name="connsiteY91" fmla="*/ 1523409 h 1600474"/>
              <a:gd name="connsiteX92" fmla="*/ 2084783 w 9662615"/>
              <a:gd name="connsiteY92" fmla="*/ 1524245 h 1600474"/>
              <a:gd name="connsiteX93" fmla="*/ 2070075 w 9662615"/>
              <a:gd name="connsiteY93" fmla="*/ 1511285 h 1600474"/>
              <a:gd name="connsiteX94" fmla="*/ 2001057 w 9662615"/>
              <a:gd name="connsiteY94" fmla="*/ 1516449 h 1600474"/>
              <a:gd name="connsiteX95" fmla="*/ 1896330 w 9662615"/>
              <a:gd name="connsiteY95" fmla="*/ 1525725 h 1600474"/>
              <a:gd name="connsiteX96" fmla="*/ 1835994 w 9662615"/>
              <a:gd name="connsiteY96" fmla="*/ 1527678 h 1600474"/>
              <a:gd name="connsiteX97" fmla="*/ 1671119 w 9662615"/>
              <a:gd name="connsiteY97" fmla="*/ 1536701 h 1600474"/>
              <a:gd name="connsiteX98" fmla="*/ 1601337 w 9662615"/>
              <a:gd name="connsiteY98" fmla="*/ 1548552 h 1600474"/>
              <a:gd name="connsiteX99" fmla="*/ 1407755 w 9662615"/>
              <a:gd name="connsiteY99" fmla="*/ 1571444 h 1600474"/>
              <a:gd name="connsiteX100" fmla="*/ 1271994 w 9662615"/>
              <a:gd name="connsiteY100" fmla="*/ 1579471 h 1600474"/>
              <a:gd name="connsiteX101" fmla="*/ 1249226 w 9662615"/>
              <a:gd name="connsiteY101" fmla="*/ 1583140 h 1600474"/>
              <a:gd name="connsiteX102" fmla="*/ 1217719 w 9662615"/>
              <a:gd name="connsiteY102" fmla="*/ 1580863 h 1600474"/>
              <a:gd name="connsiteX103" fmla="*/ 1091432 w 9662615"/>
              <a:gd name="connsiteY103" fmla="*/ 1571003 h 1600474"/>
              <a:gd name="connsiteX104" fmla="*/ 992039 w 9662615"/>
              <a:gd name="connsiteY104" fmla="*/ 1556662 h 1600474"/>
              <a:gd name="connsiteX105" fmla="*/ 868264 w 9662615"/>
              <a:gd name="connsiteY105" fmla="*/ 1566392 h 1600474"/>
              <a:gd name="connsiteX106" fmla="*/ 792765 w 9662615"/>
              <a:gd name="connsiteY106" fmla="*/ 1563102 h 1600474"/>
              <a:gd name="connsiteX107" fmla="*/ 669055 w 9662615"/>
              <a:gd name="connsiteY107" fmla="*/ 1543638 h 1600474"/>
              <a:gd name="connsiteX108" fmla="*/ 506152 w 9662615"/>
              <a:gd name="connsiteY108" fmla="*/ 1549124 h 1600474"/>
              <a:gd name="connsiteX109" fmla="*/ 472797 w 9662615"/>
              <a:gd name="connsiteY109" fmla="*/ 1568904 h 1600474"/>
              <a:gd name="connsiteX110" fmla="*/ 427864 w 9662615"/>
              <a:gd name="connsiteY110" fmla="*/ 1580848 h 1600474"/>
              <a:gd name="connsiteX111" fmla="*/ 408381 w 9662615"/>
              <a:gd name="connsiteY111" fmla="*/ 1552940 h 1600474"/>
              <a:gd name="connsiteX112" fmla="*/ 267163 w 9662615"/>
              <a:gd name="connsiteY112" fmla="*/ 1531913 h 1600474"/>
              <a:gd name="connsiteX113" fmla="*/ 196644 w 9662615"/>
              <a:gd name="connsiteY113" fmla="*/ 1524565 h 1600474"/>
              <a:gd name="connsiteX114" fmla="*/ 86819 w 9662615"/>
              <a:gd name="connsiteY114" fmla="*/ 1519517 h 1600474"/>
              <a:gd name="connsiteX115" fmla="*/ 53369 w 9662615"/>
              <a:gd name="connsiteY115" fmla="*/ 1516853 h 1600474"/>
              <a:gd name="connsiteX116" fmla="*/ 2359 w 9662615"/>
              <a:gd name="connsiteY116" fmla="*/ 1515247 h 1600474"/>
              <a:gd name="connsiteX117" fmla="*/ 0 w 9662615"/>
              <a:gd name="connsiteY117" fmla="*/ 1514932 h 1600474"/>
              <a:gd name="connsiteX118" fmla="*/ 0 w 9662615"/>
              <a:gd name="connsiteY118" fmla="*/ 0 h 1600474"/>
              <a:gd name="connsiteX0" fmla="*/ 0 w 9662615"/>
              <a:gd name="connsiteY0" fmla="*/ 0 h 1679987"/>
              <a:gd name="connsiteX1" fmla="*/ 9662615 w 9662615"/>
              <a:gd name="connsiteY1" fmla="*/ 0 h 1679987"/>
              <a:gd name="connsiteX2" fmla="*/ 9662615 w 9662615"/>
              <a:gd name="connsiteY2" fmla="*/ 1280346 h 1679987"/>
              <a:gd name="connsiteX3" fmla="*/ 9658420 w 9662615"/>
              <a:gd name="connsiteY3" fmla="*/ 1280106 h 1679987"/>
              <a:gd name="connsiteX4" fmla="*/ 9469546 w 9662615"/>
              <a:gd name="connsiteY4" fmla="*/ 1289837 h 1679987"/>
              <a:gd name="connsiteX5" fmla="*/ 9385895 w 9662615"/>
              <a:gd name="connsiteY5" fmla="*/ 1269203 h 1679987"/>
              <a:gd name="connsiteX6" fmla="*/ 9144767 w 9662615"/>
              <a:gd name="connsiteY6" fmla="*/ 1264120 h 1679987"/>
              <a:gd name="connsiteX7" fmla="*/ 8837252 w 9662615"/>
              <a:gd name="connsiteY7" fmla="*/ 1350515 h 1679987"/>
              <a:gd name="connsiteX8" fmla="*/ 8705466 w 9662615"/>
              <a:gd name="connsiteY8" fmla="*/ 1342419 h 1679987"/>
              <a:gd name="connsiteX9" fmla="*/ 8652221 w 9662615"/>
              <a:gd name="connsiteY9" fmla="*/ 1326906 h 1679987"/>
              <a:gd name="connsiteX10" fmla="*/ 8632312 w 9662615"/>
              <a:gd name="connsiteY10" fmla="*/ 1326025 h 1679987"/>
              <a:gd name="connsiteX11" fmla="*/ 8591582 w 9662615"/>
              <a:gd name="connsiteY11" fmla="*/ 1341666 h 1679987"/>
              <a:gd name="connsiteX12" fmla="*/ 8537336 w 9662615"/>
              <a:gd name="connsiteY12" fmla="*/ 1341684 h 1679987"/>
              <a:gd name="connsiteX13" fmla="*/ 8472508 w 9662615"/>
              <a:gd name="connsiteY13" fmla="*/ 1363109 h 1679987"/>
              <a:gd name="connsiteX14" fmla="*/ 8258477 w 9662615"/>
              <a:gd name="connsiteY14" fmla="*/ 1370666 h 1679987"/>
              <a:gd name="connsiteX15" fmla="*/ 8197961 w 9662615"/>
              <a:gd name="connsiteY15" fmla="*/ 1392804 h 1679987"/>
              <a:gd name="connsiteX16" fmla="*/ 8171196 w 9662615"/>
              <a:gd name="connsiteY16" fmla="*/ 1397216 h 1679987"/>
              <a:gd name="connsiteX17" fmla="*/ 8127667 w 9662615"/>
              <a:gd name="connsiteY17" fmla="*/ 1418254 h 1679987"/>
              <a:gd name="connsiteX18" fmla="*/ 7974579 w 9662615"/>
              <a:gd name="connsiteY18" fmla="*/ 1383439 h 1679987"/>
              <a:gd name="connsiteX19" fmla="*/ 7768351 w 9662615"/>
              <a:gd name="connsiteY19" fmla="*/ 1395051 h 1679987"/>
              <a:gd name="connsiteX20" fmla="*/ 7635985 w 9662615"/>
              <a:gd name="connsiteY20" fmla="*/ 1386363 h 1679987"/>
              <a:gd name="connsiteX21" fmla="*/ 7466069 w 9662615"/>
              <a:gd name="connsiteY21" fmla="*/ 1377654 h 1679987"/>
              <a:gd name="connsiteX22" fmla="*/ 7355642 w 9662615"/>
              <a:gd name="connsiteY22" fmla="*/ 1407761 h 1679987"/>
              <a:gd name="connsiteX23" fmla="*/ 7151610 w 9662615"/>
              <a:gd name="connsiteY23" fmla="*/ 1397856 h 1679987"/>
              <a:gd name="connsiteX24" fmla="*/ 7082147 w 9662615"/>
              <a:gd name="connsiteY24" fmla="*/ 1406113 h 1679987"/>
              <a:gd name="connsiteX25" fmla="*/ 7014958 w 9662615"/>
              <a:gd name="connsiteY25" fmla="*/ 1396883 h 1679987"/>
              <a:gd name="connsiteX26" fmla="*/ 6907567 w 9662615"/>
              <a:gd name="connsiteY26" fmla="*/ 1419149 h 1679987"/>
              <a:gd name="connsiteX27" fmla="*/ 6748428 w 9662615"/>
              <a:gd name="connsiteY27" fmla="*/ 1420308 h 1679987"/>
              <a:gd name="connsiteX28" fmla="*/ 6654257 w 9662615"/>
              <a:gd name="connsiteY28" fmla="*/ 1424143 h 1679987"/>
              <a:gd name="connsiteX29" fmla="*/ 6620123 w 9662615"/>
              <a:gd name="connsiteY29" fmla="*/ 1430535 h 1679987"/>
              <a:gd name="connsiteX30" fmla="*/ 6571355 w 9662615"/>
              <a:gd name="connsiteY30" fmla="*/ 1436144 h 1679987"/>
              <a:gd name="connsiteX31" fmla="*/ 6486557 w 9662615"/>
              <a:gd name="connsiteY31" fmla="*/ 1449861 h 1679987"/>
              <a:gd name="connsiteX32" fmla="*/ 6370419 w 9662615"/>
              <a:gd name="connsiteY32" fmla="*/ 1461649 h 1679987"/>
              <a:gd name="connsiteX33" fmla="*/ 6278839 w 9662615"/>
              <a:gd name="connsiteY33" fmla="*/ 1449160 h 1679987"/>
              <a:gd name="connsiteX34" fmla="*/ 6272455 w 9662615"/>
              <a:gd name="connsiteY34" fmla="*/ 1453191 h 1679987"/>
              <a:gd name="connsiteX35" fmla="*/ 6212659 w 9662615"/>
              <a:gd name="connsiteY35" fmla="*/ 1454850 h 1679987"/>
              <a:gd name="connsiteX36" fmla="*/ 6069317 w 9662615"/>
              <a:gd name="connsiteY36" fmla="*/ 1445838 h 1679987"/>
              <a:gd name="connsiteX37" fmla="*/ 5878477 w 9662615"/>
              <a:gd name="connsiteY37" fmla="*/ 1439180 h 1679987"/>
              <a:gd name="connsiteX38" fmla="*/ 5838387 w 9662615"/>
              <a:gd name="connsiteY38" fmla="*/ 1444679 h 1679987"/>
              <a:gd name="connsiteX39" fmla="*/ 5771136 w 9662615"/>
              <a:gd name="connsiteY39" fmla="*/ 1453639 h 1679987"/>
              <a:gd name="connsiteX40" fmla="*/ 5724081 w 9662615"/>
              <a:gd name="connsiteY40" fmla="*/ 1470431 h 1679987"/>
              <a:gd name="connsiteX41" fmla="*/ 5666577 w 9662615"/>
              <a:gd name="connsiteY41" fmla="*/ 1473921 h 1679987"/>
              <a:gd name="connsiteX42" fmla="*/ 5649068 w 9662615"/>
              <a:gd name="connsiteY42" fmla="*/ 1461676 h 1679987"/>
              <a:gd name="connsiteX43" fmla="*/ 5588902 w 9662615"/>
              <a:gd name="connsiteY43" fmla="*/ 1469647 h 1679987"/>
              <a:gd name="connsiteX44" fmla="*/ 5498090 w 9662615"/>
              <a:gd name="connsiteY44" fmla="*/ 1483173 h 1679987"/>
              <a:gd name="connsiteX45" fmla="*/ 5444641 w 9662615"/>
              <a:gd name="connsiteY45" fmla="*/ 1487602 h 1679987"/>
              <a:gd name="connsiteX46" fmla="*/ 5299812 w 9662615"/>
              <a:gd name="connsiteY46" fmla="*/ 1503362 h 1679987"/>
              <a:gd name="connsiteX47" fmla="*/ 5213947 w 9662615"/>
              <a:gd name="connsiteY47" fmla="*/ 1516637 h 1679987"/>
              <a:gd name="connsiteX48" fmla="*/ 5090342 w 9662615"/>
              <a:gd name="connsiteY48" fmla="*/ 1546680 h 1679987"/>
              <a:gd name="connsiteX49" fmla="*/ 5129812 w 9662615"/>
              <a:gd name="connsiteY49" fmla="*/ 1521277 h 1679987"/>
              <a:gd name="connsiteX50" fmla="*/ 5059484 w 9662615"/>
              <a:gd name="connsiteY50" fmla="*/ 1546802 h 1679987"/>
              <a:gd name="connsiteX51" fmla="*/ 5038524 w 9662615"/>
              <a:gd name="connsiteY51" fmla="*/ 1545675 h 1679987"/>
              <a:gd name="connsiteX52" fmla="*/ 5026564 w 9662615"/>
              <a:gd name="connsiteY52" fmla="*/ 1545376 h 1679987"/>
              <a:gd name="connsiteX53" fmla="*/ 4969433 w 9662615"/>
              <a:gd name="connsiteY53" fmla="*/ 1550865 h 1679987"/>
              <a:gd name="connsiteX54" fmla="*/ 4929254 w 9662615"/>
              <a:gd name="connsiteY54" fmla="*/ 1563452 h 1679987"/>
              <a:gd name="connsiteX55" fmla="*/ 4871726 w 9662615"/>
              <a:gd name="connsiteY55" fmla="*/ 1570584 h 1679987"/>
              <a:gd name="connsiteX56" fmla="*/ 4843267 w 9662615"/>
              <a:gd name="connsiteY56" fmla="*/ 1561459 h 1679987"/>
              <a:gd name="connsiteX57" fmla="*/ 4821058 w 9662615"/>
              <a:gd name="connsiteY57" fmla="*/ 1553078 h 1679987"/>
              <a:gd name="connsiteX58" fmla="*/ 4791466 w 9662615"/>
              <a:gd name="connsiteY58" fmla="*/ 1561324 h 1679987"/>
              <a:gd name="connsiteX59" fmla="*/ 4784247 w 9662615"/>
              <a:gd name="connsiteY59" fmla="*/ 1562342 h 1679987"/>
              <a:gd name="connsiteX60" fmla="*/ 4739309 w 9662615"/>
              <a:gd name="connsiteY60" fmla="*/ 1553948 h 1679987"/>
              <a:gd name="connsiteX61" fmla="*/ 4697562 w 9662615"/>
              <a:gd name="connsiteY61" fmla="*/ 1551206 h 1679987"/>
              <a:gd name="connsiteX62" fmla="*/ 4650737 w 9662615"/>
              <a:gd name="connsiteY62" fmla="*/ 1537381 h 1679987"/>
              <a:gd name="connsiteX63" fmla="*/ 4583150 w 9662615"/>
              <a:gd name="connsiteY63" fmla="*/ 1529064 h 1679987"/>
              <a:gd name="connsiteX64" fmla="*/ 4521734 w 9662615"/>
              <a:gd name="connsiteY64" fmla="*/ 1529359 h 1679987"/>
              <a:gd name="connsiteX65" fmla="*/ 4382398 w 9662615"/>
              <a:gd name="connsiteY65" fmla="*/ 1534108 h 1679987"/>
              <a:gd name="connsiteX66" fmla="*/ 4221826 w 9662615"/>
              <a:gd name="connsiteY66" fmla="*/ 1500972 h 1679987"/>
              <a:gd name="connsiteX67" fmla="*/ 4096601 w 9662615"/>
              <a:gd name="connsiteY67" fmla="*/ 1521563 h 1679987"/>
              <a:gd name="connsiteX68" fmla="*/ 3879195 w 9662615"/>
              <a:gd name="connsiteY68" fmla="*/ 1679987 h 1679987"/>
              <a:gd name="connsiteX69" fmla="*/ 3833906 w 9662615"/>
              <a:gd name="connsiteY69" fmla="*/ 1516637 h 1679987"/>
              <a:gd name="connsiteX70" fmla="*/ 3696258 w 9662615"/>
              <a:gd name="connsiteY70" fmla="*/ 1537563 h 1679987"/>
              <a:gd name="connsiteX71" fmla="*/ 3594070 w 9662615"/>
              <a:gd name="connsiteY71" fmla="*/ 1509422 h 1679987"/>
              <a:gd name="connsiteX72" fmla="*/ 3565233 w 9662615"/>
              <a:gd name="connsiteY72" fmla="*/ 1515122 h 1679987"/>
              <a:gd name="connsiteX73" fmla="*/ 3560267 w 9662615"/>
              <a:gd name="connsiteY73" fmla="*/ 1516288 h 1679987"/>
              <a:gd name="connsiteX74" fmla="*/ 3540258 w 9662615"/>
              <a:gd name="connsiteY74" fmla="*/ 1516976 h 1679987"/>
              <a:gd name="connsiteX75" fmla="*/ 3534780 w 9662615"/>
              <a:gd name="connsiteY75" fmla="*/ 1522141 h 1679987"/>
              <a:gd name="connsiteX76" fmla="*/ 3504783 w 9662615"/>
              <a:gd name="connsiteY76" fmla="*/ 1526739 h 1679987"/>
              <a:gd name="connsiteX77" fmla="*/ 3430805 w 9662615"/>
              <a:gd name="connsiteY77" fmla="*/ 1542521 h 1679987"/>
              <a:gd name="connsiteX78" fmla="*/ 3292707 w 9662615"/>
              <a:gd name="connsiteY78" fmla="*/ 1520490 h 1679987"/>
              <a:gd name="connsiteX79" fmla="*/ 3187872 w 9662615"/>
              <a:gd name="connsiteY79" fmla="*/ 1519991 h 1679987"/>
              <a:gd name="connsiteX80" fmla="*/ 3148026 w 9662615"/>
              <a:gd name="connsiteY80" fmla="*/ 1524777 h 1679987"/>
              <a:gd name="connsiteX81" fmla="*/ 3092394 w 9662615"/>
              <a:gd name="connsiteY81" fmla="*/ 1528115 h 1679987"/>
              <a:gd name="connsiteX82" fmla="*/ 2994200 w 9662615"/>
              <a:gd name="connsiteY82" fmla="*/ 1537857 h 1679987"/>
              <a:gd name="connsiteX83" fmla="*/ 2862301 w 9662615"/>
              <a:gd name="connsiteY83" fmla="*/ 1544250 h 1679987"/>
              <a:gd name="connsiteX84" fmla="*/ 2766335 w 9662615"/>
              <a:gd name="connsiteY84" fmla="*/ 1527662 h 1679987"/>
              <a:gd name="connsiteX85" fmla="*/ 2757836 w 9662615"/>
              <a:gd name="connsiteY85" fmla="*/ 1531371 h 1679987"/>
              <a:gd name="connsiteX86" fmla="*/ 2691555 w 9662615"/>
              <a:gd name="connsiteY86" fmla="*/ 1530283 h 1679987"/>
              <a:gd name="connsiteX87" fmla="*/ 2491676 w 9662615"/>
              <a:gd name="connsiteY87" fmla="*/ 1500859 h 1679987"/>
              <a:gd name="connsiteX88" fmla="*/ 2378036 w 9662615"/>
              <a:gd name="connsiteY88" fmla="*/ 1520645 h 1679987"/>
              <a:gd name="connsiteX89" fmla="*/ 2284269 w 9662615"/>
              <a:gd name="connsiteY89" fmla="*/ 1503068 h 1679987"/>
              <a:gd name="connsiteX90" fmla="*/ 2207104 w 9662615"/>
              <a:gd name="connsiteY90" fmla="*/ 1508888 h 1679987"/>
              <a:gd name="connsiteX91" fmla="*/ 2149226 w 9662615"/>
              <a:gd name="connsiteY91" fmla="*/ 1523409 h 1679987"/>
              <a:gd name="connsiteX92" fmla="*/ 2084783 w 9662615"/>
              <a:gd name="connsiteY92" fmla="*/ 1524245 h 1679987"/>
              <a:gd name="connsiteX93" fmla="*/ 2070075 w 9662615"/>
              <a:gd name="connsiteY93" fmla="*/ 1511285 h 1679987"/>
              <a:gd name="connsiteX94" fmla="*/ 2001057 w 9662615"/>
              <a:gd name="connsiteY94" fmla="*/ 1516449 h 1679987"/>
              <a:gd name="connsiteX95" fmla="*/ 1896330 w 9662615"/>
              <a:gd name="connsiteY95" fmla="*/ 1525725 h 1679987"/>
              <a:gd name="connsiteX96" fmla="*/ 1835994 w 9662615"/>
              <a:gd name="connsiteY96" fmla="*/ 1527678 h 1679987"/>
              <a:gd name="connsiteX97" fmla="*/ 1671119 w 9662615"/>
              <a:gd name="connsiteY97" fmla="*/ 1536701 h 1679987"/>
              <a:gd name="connsiteX98" fmla="*/ 1601337 w 9662615"/>
              <a:gd name="connsiteY98" fmla="*/ 1548552 h 1679987"/>
              <a:gd name="connsiteX99" fmla="*/ 1407755 w 9662615"/>
              <a:gd name="connsiteY99" fmla="*/ 1571444 h 1679987"/>
              <a:gd name="connsiteX100" fmla="*/ 1271994 w 9662615"/>
              <a:gd name="connsiteY100" fmla="*/ 1579471 h 1679987"/>
              <a:gd name="connsiteX101" fmla="*/ 1249226 w 9662615"/>
              <a:gd name="connsiteY101" fmla="*/ 1583140 h 1679987"/>
              <a:gd name="connsiteX102" fmla="*/ 1217719 w 9662615"/>
              <a:gd name="connsiteY102" fmla="*/ 1580863 h 1679987"/>
              <a:gd name="connsiteX103" fmla="*/ 1091432 w 9662615"/>
              <a:gd name="connsiteY103" fmla="*/ 1571003 h 1679987"/>
              <a:gd name="connsiteX104" fmla="*/ 992039 w 9662615"/>
              <a:gd name="connsiteY104" fmla="*/ 1556662 h 1679987"/>
              <a:gd name="connsiteX105" fmla="*/ 868264 w 9662615"/>
              <a:gd name="connsiteY105" fmla="*/ 1566392 h 1679987"/>
              <a:gd name="connsiteX106" fmla="*/ 792765 w 9662615"/>
              <a:gd name="connsiteY106" fmla="*/ 1563102 h 1679987"/>
              <a:gd name="connsiteX107" fmla="*/ 669055 w 9662615"/>
              <a:gd name="connsiteY107" fmla="*/ 1543638 h 1679987"/>
              <a:gd name="connsiteX108" fmla="*/ 506152 w 9662615"/>
              <a:gd name="connsiteY108" fmla="*/ 1549124 h 1679987"/>
              <a:gd name="connsiteX109" fmla="*/ 472797 w 9662615"/>
              <a:gd name="connsiteY109" fmla="*/ 1568904 h 1679987"/>
              <a:gd name="connsiteX110" fmla="*/ 427864 w 9662615"/>
              <a:gd name="connsiteY110" fmla="*/ 1580848 h 1679987"/>
              <a:gd name="connsiteX111" fmla="*/ 408381 w 9662615"/>
              <a:gd name="connsiteY111" fmla="*/ 1552940 h 1679987"/>
              <a:gd name="connsiteX112" fmla="*/ 267163 w 9662615"/>
              <a:gd name="connsiteY112" fmla="*/ 1531913 h 1679987"/>
              <a:gd name="connsiteX113" fmla="*/ 196644 w 9662615"/>
              <a:gd name="connsiteY113" fmla="*/ 1524565 h 1679987"/>
              <a:gd name="connsiteX114" fmla="*/ 86819 w 9662615"/>
              <a:gd name="connsiteY114" fmla="*/ 1519517 h 1679987"/>
              <a:gd name="connsiteX115" fmla="*/ 53369 w 9662615"/>
              <a:gd name="connsiteY115" fmla="*/ 1516853 h 1679987"/>
              <a:gd name="connsiteX116" fmla="*/ 2359 w 9662615"/>
              <a:gd name="connsiteY116" fmla="*/ 1515247 h 1679987"/>
              <a:gd name="connsiteX117" fmla="*/ 0 w 9662615"/>
              <a:gd name="connsiteY117" fmla="*/ 1514932 h 1679987"/>
              <a:gd name="connsiteX118" fmla="*/ 0 w 9662615"/>
              <a:gd name="connsiteY118" fmla="*/ 0 h 1679987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723719"/>
              <a:gd name="connsiteX1" fmla="*/ 9662615 w 9662615"/>
              <a:gd name="connsiteY1" fmla="*/ 0 h 1723719"/>
              <a:gd name="connsiteX2" fmla="*/ 9662615 w 9662615"/>
              <a:gd name="connsiteY2" fmla="*/ 1280346 h 1723719"/>
              <a:gd name="connsiteX3" fmla="*/ 9658420 w 9662615"/>
              <a:gd name="connsiteY3" fmla="*/ 1280106 h 1723719"/>
              <a:gd name="connsiteX4" fmla="*/ 9469546 w 9662615"/>
              <a:gd name="connsiteY4" fmla="*/ 1289837 h 1723719"/>
              <a:gd name="connsiteX5" fmla="*/ 9385895 w 9662615"/>
              <a:gd name="connsiteY5" fmla="*/ 1269203 h 1723719"/>
              <a:gd name="connsiteX6" fmla="*/ 9144767 w 9662615"/>
              <a:gd name="connsiteY6" fmla="*/ 1264120 h 1723719"/>
              <a:gd name="connsiteX7" fmla="*/ 8837252 w 9662615"/>
              <a:gd name="connsiteY7" fmla="*/ 1350515 h 1723719"/>
              <a:gd name="connsiteX8" fmla="*/ 8705466 w 9662615"/>
              <a:gd name="connsiteY8" fmla="*/ 1342419 h 1723719"/>
              <a:gd name="connsiteX9" fmla="*/ 8652221 w 9662615"/>
              <a:gd name="connsiteY9" fmla="*/ 1326906 h 1723719"/>
              <a:gd name="connsiteX10" fmla="*/ 8632312 w 9662615"/>
              <a:gd name="connsiteY10" fmla="*/ 1326025 h 1723719"/>
              <a:gd name="connsiteX11" fmla="*/ 8591582 w 9662615"/>
              <a:gd name="connsiteY11" fmla="*/ 1341666 h 1723719"/>
              <a:gd name="connsiteX12" fmla="*/ 8537336 w 9662615"/>
              <a:gd name="connsiteY12" fmla="*/ 1341684 h 1723719"/>
              <a:gd name="connsiteX13" fmla="*/ 8472508 w 9662615"/>
              <a:gd name="connsiteY13" fmla="*/ 1363109 h 1723719"/>
              <a:gd name="connsiteX14" fmla="*/ 8258477 w 9662615"/>
              <a:gd name="connsiteY14" fmla="*/ 1370666 h 1723719"/>
              <a:gd name="connsiteX15" fmla="*/ 8197961 w 9662615"/>
              <a:gd name="connsiteY15" fmla="*/ 1392804 h 1723719"/>
              <a:gd name="connsiteX16" fmla="*/ 8171196 w 9662615"/>
              <a:gd name="connsiteY16" fmla="*/ 1397216 h 1723719"/>
              <a:gd name="connsiteX17" fmla="*/ 8127667 w 9662615"/>
              <a:gd name="connsiteY17" fmla="*/ 1418254 h 1723719"/>
              <a:gd name="connsiteX18" fmla="*/ 7974579 w 9662615"/>
              <a:gd name="connsiteY18" fmla="*/ 1383439 h 1723719"/>
              <a:gd name="connsiteX19" fmla="*/ 7768351 w 9662615"/>
              <a:gd name="connsiteY19" fmla="*/ 1395051 h 1723719"/>
              <a:gd name="connsiteX20" fmla="*/ 7635985 w 9662615"/>
              <a:gd name="connsiteY20" fmla="*/ 1386363 h 1723719"/>
              <a:gd name="connsiteX21" fmla="*/ 7466069 w 9662615"/>
              <a:gd name="connsiteY21" fmla="*/ 1377654 h 1723719"/>
              <a:gd name="connsiteX22" fmla="*/ 7355642 w 9662615"/>
              <a:gd name="connsiteY22" fmla="*/ 1407761 h 1723719"/>
              <a:gd name="connsiteX23" fmla="*/ 7151610 w 9662615"/>
              <a:gd name="connsiteY23" fmla="*/ 1397856 h 1723719"/>
              <a:gd name="connsiteX24" fmla="*/ 7082147 w 9662615"/>
              <a:gd name="connsiteY24" fmla="*/ 1406113 h 1723719"/>
              <a:gd name="connsiteX25" fmla="*/ 7014958 w 9662615"/>
              <a:gd name="connsiteY25" fmla="*/ 1396883 h 1723719"/>
              <a:gd name="connsiteX26" fmla="*/ 6907567 w 9662615"/>
              <a:gd name="connsiteY26" fmla="*/ 1419149 h 1723719"/>
              <a:gd name="connsiteX27" fmla="*/ 6748428 w 9662615"/>
              <a:gd name="connsiteY27" fmla="*/ 1420308 h 1723719"/>
              <a:gd name="connsiteX28" fmla="*/ 6654257 w 9662615"/>
              <a:gd name="connsiteY28" fmla="*/ 1424143 h 1723719"/>
              <a:gd name="connsiteX29" fmla="*/ 6620123 w 9662615"/>
              <a:gd name="connsiteY29" fmla="*/ 1430535 h 1723719"/>
              <a:gd name="connsiteX30" fmla="*/ 6571355 w 9662615"/>
              <a:gd name="connsiteY30" fmla="*/ 1436144 h 1723719"/>
              <a:gd name="connsiteX31" fmla="*/ 6486557 w 9662615"/>
              <a:gd name="connsiteY31" fmla="*/ 1449861 h 1723719"/>
              <a:gd name="connsiteX32" fmla="*/ 6370419 w 9662615"/>
              <a:gd name="connsiteY32" fmla="*/ 1461649 h 1723719"/>
              <a:gd name="connsiteX33" fmla="*/ 6278839 w 9662615"/>
              <a:gd name="connsiteY33" fmla="*/ 1449160 h 1723719"/>
              <a:gd name="connsiteX34" fmla="*/ 6272455 w 9662615"/>
              <a:gd name="connsiteY34" fmla="*/ 1453191 h 1723719"/>
              <a:gd name="connsiteX35" fmla="*/ 6212659 w 9662615"/>
              <a:gd name="connsiteY35" fmla="*/ 1454850 h 1723719"/>
              <a:gd name="connsiteX36" fmla="*/ 6069317 w 9662615"/>
              <a:gd name="connsiteY36" fmla="*/ 1445838 h 1723719"/>
              <a:gd name="connsiteX37" fmla="*/ 5878477 w 9662615"/>
              <a:gd name="connsiteY37" fmla="*/ 1439180 h 1723719"/>
              <a:gd name="connsiteX38" fmla="*/ 5838387 w 9662615"/>
              <a:gd name="connsiteY38" fmla="*/ 1444679 h 1723719"/>
              <a:gd name="connsiteX39" fmla="*/ 5771136 w 9662615"/>
              <a:gd name="connsiteY39" fmla="*/ 1453639 h 1723719"/>
              <a:gd name="connsiteX40" fmla="*/ 5724081 w 9662615"/>
              <a:gd name="connsiteY40" fmla="*/ 1470431 h 1723719"/>
              <a:gd name="connsiteX41" fmla="*/ 5666577 w 9662615"/>
              <a:gd name="connsiteY41" fmla="*/ 1473921 h 1723719"/>
              <a:gd name="connsiteX42" fmla="*/ 5649068 w 9662615"/>
              <a:gd name="connsiteY42" fmla="*/ 1461676 h 1723719"/>
              <a:gd name="connsiteX43" fmla="*/ 5588902 w 9662615"/>
              <a:gd name="connsiteY43" fmla="*/ 1469647 h 1723719"/>
              <a:gd name="connsiteX44" fmla="*/ 5498090 w 9662615"/>
              <a:gd name="connsiteY44" fmla="*/ 1483173 h 1723719"/>
              <a:gd name="connsiteX45" fmla="*/ 5444641 w 9662615"/>
              <a:gd name="connsiteY45" fmla="*/ 1487602 h 1723719"/>
              <a:gd name="connsiteX46" fmla="*/ 5299812 w 9662615"/>
              <a:gd name="connsiteY46" fmla="*/ 1503362 h 1723719"/>
              <a:gd name="connsiteX47" fmla="*/ 5213947 w 9662615"/>
              <a:gd name="connsiteY47" fmla="*/ 1516637 h 1723719"/>
              <a:gd name="connsiteX48" fmla="*/ 5090342 w 9662615"/>
              <a:gd name="connsiteY48" fmla="*/ 1546680 h 1723719"/>
              <a:gd name="connsiteX49" fmla="*/ 5129812 w 9662615"/>
              <a:gd name="connsiteY49" fmla="*/ 1521277 h 1723719"/>
              <a:gd name="connsiteX50" fmla="*/ 5059484 w 9662615"/>
              <a:gd name="connsiteY50" fmla="*/ 1546802 h 1723719"/>
              <a:gd name="connsiteX51" fmla="*/ 5038524 w 9662615"/>
              <a:gd name="connsiteY51" fmla="*/ 1545675 h 1723719"/>
              <a:gd name="connsiteX52" fmla="*/ 5026564 w 9662615"/>
              <a:gd name="connsiteY52" fmla="*/ 1545376 h 1723719"/>
              <a:gd name="connsiteX53" fmla="*/ 4969433 w 9662615"/>
              <a:gd name="connsiteY53" fmla="*/ 1550865 h 1723719"/>
              <a:gd name="connsiteX54" fmla="*/ 4929254 w 9662615"/>
              <a:gd name="connsiteY54" fmla="*/ 1563452 h 1723719"/>
              <a:gd name="connsiteX55" fmla="*/ 4871726 w 9662615"/>
              <a:gd name="connsiteY55" fmla="*/ 1570584 h 1723719"/>
              <a:gd name="connsiteX56" fmla="*/ 4843267 w 9662615"/>
              <a:gd name="connsiteY56" fmla="*/ 1561459 h 1723719"/>
              <a:gd name="connsiteX57" fmla="*/ 4821058 w 9662615"/>
              <a:gd name="connsiteY57" fmla="*/ 1553078 h 1723719"/>
              <a:gd name="connsiteX58" fmla="*/ 4791466 w 9662615"/>
              <a:gd name="connsiteY58" fmla="*/ 1561324 h 1723719"/>
              <a:gd name="connsiteX59" fmla="*/ 4784247 w 9662615"/>
              <a:gd name="connsiteY59" fmla="*/ 1562342 h 1723719"/>
              <a:gd name="connsiteX60" fmla="*/ 4739309 w 9662615"/>
              <a:gd name="connsiteY60" fmla="*/ 1553948 h 1723719"/>
              <a:gd name="connsiteX61" fmla="*/ 4697562 w 9662615"/>
              <a:gd name="connsiteY61" fmla="*/ 1551206 h 1723719"/>
              <a:gd name="connsiteX62" fmla="*/ 4650737 w 9662615"/>
              <a:gd name="connsiteY62" fmla="*/ 1537381 h 1723719"/>
              <a:gd name="connsiteX63" fmla="*/ 4583150 w 9662615"/>
              <a:gd name="connsiteY63" fmla="*/ 1529064 h 1723719"/>
              <a:gd name="connsiteX64" fmla="*/ 4521734 w 9662615"/>
              <a:gd name="connsiteY64" fmla="*/ 1529359 h 1723719"/>
              <a:gd name="connsiteX65" fmla="*/ 4382398 w 9662615"/>
              <a:gd name="connsiteY65" fmla="*/ 1534108 h 1723719"/>
              <a:gd name="connsiteX66" fmla="*/ 4221826 w 9662615"/>
              <a:gd name="connsiteY66" fmla="*/ 1500972 h 1723719"/>
              <a:gd name="connsiteX67" fmla="*/ 4096601 w 9662615"/>
              <a:gd name="connsiteY67" fmla="*/ 1521563 h 1723719"/>
              <a:gd name="connsiteX68" fmla="*/ 3970635 w 9662615"/>
              <a:gd name="connsiteY68" fmla="*/ 1723719 h 1723719"/>
              <a:gd name="connsiteX69" fmla="*/ 3833906 w 9662615"/>
              <a:gd name="connsiteY69" fmla="*/ 1516637 h 1723719"/>
              <a:gd name="connsiteX70" fmla="*/ 3696258 w 9662615"/>
              <a:gd name="connsiteY70" fmla="*/ 1537563 h 1723719"/>
              <a:gd name="connsiteX71" fmla="*/ 3594070 w 9662615"/>
              <a:gd name="connsiteY71" fmla="*/ 1509422 h 1723719"/>
              <a:gd name="connsiteX72" fmla="*/ 3565233 w 9662615"/>
              <a:gd name="connsiteY72" fmla="*/ 1515122 h 1723719"/>
              <a:gd name="connsiteX73" fmla="*/ 3560267 w 9662615"/>
              <a:gd name="connsiteY73" fmla="*/ 1516288 h 1723719"/>
              <a:gd name="connsiteX74" fmla="*/ 3540258 w 9662615"/>
              <a:gd name="connsiteY74" fmla="*/ 1516976 h 1723719"/>
              <a:gd name="connsiteX75" fmla="*/ 3534780 w 9662615"/>
              <a:gd name="connsiteY75" fmla="*/ 1522141 h 1723719"/>
              <a:gd name="connsiteX76" fmla="*/ 3504783 w 9662615"/>
              <a:gd name="connsiteY76" fmla="*/ 1526739 h 1723719"/>
              <a:gd name="connsiteX77" fmla="*/ 3430805 w 9662615"/>
              <a:gd name="connsiteY77" fmla="*/ 1542521 h 1723719"/>
              <a:gd name="connsiteX78" fmla="*/ 3292707 w 9662615"/>
              <a:gd name="connsiteY78" fmla="*/ 1520490 h 1723719"/>
              <a:gd name="connsiteX79" fmla="*/ 3187872 w 9662615"/>
              <a:gd name="connsiteY79" fmla="*/ 1519991 h 1723719"/>
              <a:gd name="connsiteX80" fmla="*/ 3148026 w 9662615"/>
              <a:gd name="connsiteY80" fmla="*/ 1524777 h 1723719"/>
              <a:gd name="connsiteX81" fmla="*/ 3092394 w 9662615"/>
              <a:gd name="connsiteY81" fmla="*/ 1528115 h 1723719"/>
              <a:gd name="connsiteX82" fmla="*/ 2994200 w 9662615"/>
              <a:gd name="connsiteY82" fmla="*/ 1537857 h 1723719"/>
              <a:gd name="connsiteX83" fmla="*/ 2862301 w 9662615"/>
              <a:gd name="connsiteY83" fmla="*/ 1544250 h 1723719"/>
              <a:gd name="connsiteX84" fmla="*/ 2766335 w 9662615"/>
              <a:gd name="connsiteY84" fmla="*/ 1527662 h 1723719"/>
              <a:gd name="connsiteX85" fmla="*/ 2757836 w 9662615"/>
              <a:gd name="connsiteY85" fmla="*/ 1531371 h 1723719"/>
              <a:gd name="connsiteX86" fmla="*/ 2691555 w 9662615"/>
              <a:gd name="connsiteY86" fmla="*/ 1530283 h 1723719"/>
              <a:gd name="connsiteX87" fmla="*/ 2491676 w 9662615"/>
              <a:gd name="connsiteY87" fmla="*/ 1500859 h 1723719"/>
              <a:gd name="connsiteX88" fmla="*/ 2378036 w 9662615"/>
              <a:gd name="connsiteY88" fmla="*/ 1520645 h 1723719"/>
              <a:gd name="connsiteX89" fmla="*/ 2284269 w 9662615"/>
              <a:gd name="connsiteY89" fmla="*/ 1503068 h 1723719"/>
              <a:gd name="connsiteX90" fmla="*/ 2207104 w 9662615"/>
              <a:gd name="connsiteY90" fmla="*/ 1508888 h 1723719"/>
              <a:gd name="connsiteX91" fmla="*/ 2149226 w 9662615"/>
              <a:gd name="connsiteY91" fmla="*/ 1523409 h 1723719"/>
              <a:gd name="connsiteX92" fmla="*/ 2084783 w 9662615"/>
              <a:gd name="connsiteY92" fmla="*/ 1524245 h 1723719"/>
              <a:gd name="connsiteX93" fmla="*/ 2070075 w 9662615"/>
              <a:gd name="connsiteY93" fmla="*/ 1511285 h 1723719"/>
              <a:gd name="connsiteX94" fmla="*/ 2001057 w 9662615"/>
              <a:gd name="connsiteY94" fmla="*/ 1516449 h 1723719"/>
              <a:gd name="connsiteX95" fmla="*/ 1896330 w 9662615"/>
              <a:gd name="connsiteY95" fmla="*/ 1525725 h 1723719"/>
              <a:gd name="connsiteX96" fmla="*/ 1835994 w 9662615"/>
              <a:gd name="connsiteY96" fmla="*/ 1527678 h 1723719"/>
              <a:gd name="connsiteX97" fmla="*/ 1671119 w 9662615"/>
              <a:gd name="connsiteY97" fmla="*/ 1536701 h 1723719"/>
              <a:gd name="connsiteX98" fmla="*/ 1601337 w 9662615"/>
              <a:gd name="connsiteY98" fmla="*/ 1548552 h 1723719"/>
              <a:gd name="connsiteX99" fmla="*/ 1407755 w 9662615"/>
              <a:gd name="connsiteY99" fmla="*/ 1571444 h 1723719"/>
              <a:gd name="connsiteX100" fmla="*/ 1271994 w 9662615"/>
              <a:gd name="connsiteY100" fmla="*/ 1579471 h 1723719"/>
              <a:gd name="connsiteX101" fmla="*/ 1249226 w 9662615"/>
              <a:gd name="connsiteY101" fmla="*/ 1583140 h 1723719"/>
              <a:gd name="connsiteX102" fmla="*/ 1217719 w 9662615"/>
              <a:gd name="connsiteY102" fmla="*/ 1580863 h 1723719"/>
              <a:gd name="connsiteX103" fmla="*/ 1091432 w 9662615"/>
              <a:gd name="connsiteY103" fmla="*/ 1571003 h 1723719"/>
              <a:gd name="connsiteX104" fmla="*/ 992039 w 9662615"/>
              <a:gd name="connsiteY104" fmla="*/ 1556662 h 1723719"/>
              <a:gd name="connsiteX105" fmla="*/ 868264 w 9662615"/>
              <a:gd name="connsiteY105" fmla="*/ 1566392 h 1723719"/>
              <a:gd name="connsiteX106" fmla="*/ 792765 w 9662615"/>
              <a:gd name="connsiteY106" fmla="*/ 1563102 h 1723719"/>
              <a:gd name="connsiteX107" fmla="*/ 669055 w 9662615"/>
              <a:gd name="connsiteY107" fmla="*/ 1543638 h 1723719"/>
              <a:gd name="connsiteX108" fmla="*/ 506152 w 9662615"/>
              <a:gd name="connsiteY108" fmla="*/ 1549124 h 1723719"/>
              <a:gd name="connsiteX109" fmla="*/ 472797 w 9662615"/>
              <a:gd name="connsiteY109" fmla="*/ 1568904 h 1723719"/>
              <a:gd name="connsiteX110" fmla="*/ 427864 w 9662615"/>
              <a:gd name="connsiteY110" fmla="*/ 1580848 h 1723719"/>
              <a:gd name="connsiteX111" fmla="*/ 408381 w 9662615"/>
              <a:gd name="connsiteY111" fmla="*/ 1552940 h 1723719"/>
              <a:gd name="connsiteX112" fmla="*/ 267163 w 9662615"/>
              <a:gd name="connsiteY112" fmla="*/ 1531913 h 1723719"/>
              <a:gd name="connsiteX113" fmla="*/ 196644 w 9662615"/>
              <a:gd name="connsiteY113" fmla="*/ 1524565 h 1723719"/>
              <a:gd name="connsiteX114" fmla="*/ 86819 w 9662615"/>
              <a:gd name="connsiteY114" fmla="*/ 1519517 h 1723719"/>
              <a:gd name="connsiteX115" fmla="*/ 53369 w 9662615"/>
              <a:gd name="connsiteY115" fmla="*/ 1516853 h 1723719"/>
              <a:gd name="connsiteX116" fmla="*/ 2359 w 9662615"/>
              <a:gd name="connsiteY116" fmla="*/ 1515247 h 1723719"/>
              <a:gd name="connsiteX117" fmla="*/ 0 w 9662615"/>
              <a:gd name="connsiteY117" fmla="*/ 1514932 h 1723719"/>
              <a:gd name="connsiteX118" fmla="*/ 0 w 9662615"/>
              <a:gd name="connsiteY118" fmla="*/ 0 h 1723719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18664 w 9662615"/>
              <a:gd name="connsiteY3" fmla="*/ 1331789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408381 w 9662615"/>
              <a:gd name="connsiteY110" fmla="*/ 1552940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40355 w 9662615"/>
              <a:gd name="connsiteY103" fmla="*/ 1560638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71994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91872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601337 w 9662615"/>
              <a:gd name="connsiteY97" fmla="*/ 1548552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920184 w 9662615"/>
              <a:gd name="connsiteY94" fmla="*/ 1533676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9662615" h="1603018">
                <a:moveTo>
                  <a:pt x="0" y="0"/>
                </a:moveTo>
                <a:lnTo>
                  <a:pt x="9662615" y="0"/>
                </a:lnTo>
                <a:lnTo>
                  <a:pt x="9662615" y="1280346"/>
                </a:lnTo>
                <a:lnTo>
                  <a:pt x="9551077" y="1292033"/>
                </a:lnTo>
                <a:cubicBezTo>
                  <a:pt x="9489925" y="1291588"/>
                  <a:pt x="9543615" y="1296257"/>
                  <a:pt x="9469546" y="1289837"/>
                </a:cubicBezTo>
                <a:cubicBezTo>
                  <a:pt x="9413040" y="1331485"/>
                  <a:pt x="9340031" y="1268376"/>
                  <a:pt x="9326260" y="1277155"/>
                </a:cubicBezTo>
                <a:cubicBezTo>
                  <a:pt x="9234251" y="1284900"/>
                  <a:pt x="9225377" y="1258935"/>
                  <a:pt x="9144767" y="1264120"/>
                </a:cubicBezTo>
                <a:cubicBezTo>
                  <a:pt x="9159115" y="1310075"/>
                  <a:pt x="9066692" y="1304806"/>
                  <a:pt x="8976400" y="1326661"/>
                </a:cubicBezTo>
                <a:cubicBezTo>
                  <a:pt x="8931920" y="1325947"/>
                  <a:pt x="8871807" y="1351060"/>
                  <a:pt x="8828711" y="1346394"/>
                </a:cubicBezTo>
                <a:cubicBezTo>
                  <a:pt x="8809650" y="1326213"/>
                  <a:pt x="8718313" y="1358527"/>
                  <a:pt x="8695953" y="1346784"/>
                </a:cubicBezTo>
                <a:cubicBezTo>
                  <a:pt x="8694290" y="1355317"/>
                  <a:pt x="8661526" y="1349865"/>
                  <a:pt x="8652191" y="1345903"/>
                </a:cubicBezTo>
                <a:cubicBezTo>
                  <a:pt x="8641363" y="1349626"/>
                  <a:pt x="8603292" y="1341304"/>
                  <a:pt x="8591582" y="1341666"/>
                </a:cubicBezTo>
                <a:cubicBezTo>
                  <a:pt x="8568421" y="1323004"/>
                  <a:pt x="8565847" y="1352287"/>
                  <a:pt x="8537336" y="1341684"/>
                </a:cubicBezTo>
                <a:cubicBezTo>
                  <a:pt x="8524809" y="1348019"/>
                  <a:pt x="8445703" y="1377667"/>
                  <a:pt x="8416849" y="1367085"/>
                </a:cubicBezTo>
                <a:cubicBezTo>
                  <a:pt x="8350736" y="1379599"/>
                  <a:pt x="8346589" y="1391624"/>
                  <a:pt x="8278355" y="1386569"/>
                </a:cubicBezTo>
                <a:cubicBezTo>
                  <a:pt x="8268756" y="1398649"/>
                  <a:pt x="8183331" y="1371185"/>
                  <a:pt x="8197961" y="1392804"/>
                </a:cubicBezTo>
                <a:cubicBezTo>
                  <a:pt x="8175189" y="1391748"/>
                  <a:pt x="8158503" y="1383145"/>
                  <a:pt x="8171196" y="1397216"/>
                </a:cubicBezTo>
                <a:cubicBezTo>
                  <a:pt x="8141821" y="1397466"/>
                  <a:pt x="8125626" y="1386947"/>
                  <a:pt x="8087910" y="1386449"/>
                </a:cubicBezTo>
                <a:cubicBezTo>
                  <a:pt x="8029319" y="1362701"/>
                  <a:pt x="8020916" y="1407035"/>
                  <a:pt x="7974579" y="1383439"/>
                </a:cubicBezTo>
                <a:cubicBezTo>
                  <a:pt x="7912074" y="1402493"/>
                  <a:pt x="7841761" y="1389550"/>
                  <a:pt x="7768351" y="1395051"/>
                </a:cubicBezTo>
                <a:cubicBezTo>
                  <a:pt x="7741665" y="1390266"/>
                  <a:pt x="7663663" y="1410813"/>
                  <a:pt x="7635985" y="1386363"/>
                </a:cubicBezTo>
                <a:cubicBezTo>
                  <a:pt x="7646173" y="1415707"/>
                  <a:pt x="7542198" y="1378410"/>
                  <a:pt x="7466069" y="1377654"/>
                </a:cubicBezTo>
                <a:cubicBezTo>
                  <a:pt x="7427626" y="1403818"/>
                  <a:pt x="7337822" y="1398948"/>
                  <a:pt x="7355642" y="1407761"/>
                </a:cubicBezTo>
                <a:cubicBezTo>
                  <a:pt x="7270634" y="1390553"/>
                  <a:pt x="7306340" y="1403822"/>
                  <a:pt x="7215220" y="1397856"/>
                </a:cubicBezTo>
                <a:cubicBezTo>
                  <a:pt x="7175381" y="1421457"/>
                  <a:pt x="7122339" y="1428094"/>
                  <a:pt x="7082147" y="1406113"/>
                </a:cubicBezTo>
                <a:cubicBezTo>
                  <a:pt x="7040624" y="1425217"/>
                  <a:pt x="7029993" y="1391726"/>
                  <a:pt x="6987129" y="1404834"/>
                </a:cubicBezTo>
                <a:cubicBezTo>
                  <a:pt x="6953477" y="1411964"/>
                  <a:pt x="6957479" y="1421694"/>
                  <a:pt x="6907567" y="1419149"/>
                </a:cubicBezTo>
                <a:cubicBezTo>
                  <a:pt x="6863513" y="1408514"/>
                  <a:pt x="6803088" y="1434619"/>
                  <a:pt x="6748428" y="1420308"/>
                </a:cubicBezTo>
                <a:cubicBezTo>
                  <a:pt x="6728317" y="1416860"/>
                  <a:pt x="6666046" y="1417296"/>
                  <a:pt x="6654257" y="1424143"/>
                </a:cubicBezTo>
                <a:cubicBezTo>
                  <a:pt x="6641271" y="1425628"/>
                  <a:pt x="6626125" y="1423202"/>
                  <a:pt x="6620123" y="1430535"/>
                </a:cubicBezTo>
                <a:cubicBezTo>
                  <a:pt x="6610208" y="1439359"/>
                  <a:pt x="6564906" y="1425734"/>
                  <a:pt x="6571355" y="1436144"/>
                </a:cubicBezTo>
                <a:cubicBezTo>
                  <a:pt x="6539188" y="1426808"/>
                  <a:pt x="6513602" y="1445293"/>
                  <a:pt x="6486557" y="1449861"/>
                </a:cubicBezTo>
                <a:cubicBezTo>
                  <a:pt x="6461221" y="1440598"/>
                  <a:pt x="6429457" y="1459319"/>
                  <a:pt x="6370419" y="1461649"/>
                </a:cubicBezTo>
                <a:cubicBezTo>
                  <a:pt x="6342558" y="1450937"/>
                  <a:pt x="6330664" y="1463365"/>
                  <a:pt x="6278839" y="1449160"/>
                </a:cubicBezTo>
                <a:cubicBezTo>
                  <a:pt x="6277206" y="1450621"/>
                  <a:pt x="6275057" y="1451978"/>
                  <a:pt x="6272455" y="1453191"/>
                </a:cubicBezTo>
                <a:cubicBezTo>
                  <a:pt x="6257338" y="1460236"/>
                  <a:pt x="6230567" y="1460979"/>
                  <a:pt x="6212659" y="1454850"/>
                </a:cubicBezTo>
                <a:cubicBezTo>
                  <a:pt x="6130994" y="1436046"/>
                  <a:pt x="6135790" y="1448771"/>
                  <a:pt x="6069317" y="1445838"/>
                </a:cubicBezTo>
                <a:cubicBezTo>
                  <a:pt x="5994738" y="1444791"/>
                  <a:pt x="5975991" y="1456673"/>
                  <a:pt x="5878477" y="1439180"/>
                </a:cubicBezTo>
                <a:cubicBezTo>
                  <a:pt x="5870803" y="1447519"/>
                  <a:pt x="5859206" y="1448153"/>
                  <a:pt x="5838387" y="1444679"/>
                </a:cubicBezTo>
                <a:cubicBezTo>
                  <a:pt x="5802317" y="1444778"/>
                  <a:pt x="5810848" y="1465165"/>
                  <a:pt x="5771136" y="1453639"/>
                </a:cubicBezTo>
                <a:cubicBezTo>
                  <a:pt x="5780732" y="1464484"/>
                  <a:pt x="5704275" y="1459369"/>
                  <a:pt x="5724081" y="1470431"/>
                </a:cubicBezTo>
                <a:cubicBezTo>
                  <a:pt x="5703536" y="1480946"/>
                  <a:pt x="5687323" y="1464719"/>
                  <a:pt x="5666577" y="1473921"/>
                </a:cubicBezTo>
                <a:cubicBezTo>
                  <a:pt x="5640974" y="1476520"/>
                  <a:pt x="5678275" y="1461854"/>
                  <a:pt x="5649068" y="1461676"/>
                </a:cubicBezTo>
                <a:cubicBezTo>
                  <a:pt x="5614218" y="1463443"/>
                  <a:pt x="5608578" y="1443299"/>
                  <a:pt x="5588902" y="1469647"/>
                </a:cubicBezTo>
                <a:cubicBezTo>
                  <a:pt x="5550386" y="1464321"/>
                  <a:pt x="5546573" y="1476049"/>
                  <a:pt x="5498090" y="1483173"/>
                </a:cubicBezTo>
                <a:cubicBezTo>
                  <a:pt x="5475226" y="1477314"/>
                  <a:pt x="5459293" y="1480930"/>
                  <a:pt x="5444641" y="1487602"/>
                </a:cubicBezTo>
                <a:cubicBezTo>
                  <a:pt x="5395328" y="1487320"/>
                  <a:pt x="5353572" y="1498007"/>
                  <a:pt x="5299812" y="1503362"/>
                </a:cubicBezTo>
                <a:cubicBezTo>
                  <a:pt x="5238326" y="1497756"/>
                  <a:pt x="5303225" y="1514963"/>
                  <a:pt x="5245752" y="1520612"/>
                </a:cubicBezTo>
                <a:cubicBezTo>
                  <a:pt x="5190753" y="1507732"/>
                  <a:pt x="5205712" y="1518627"/>
                  <a:pt x="5177807" y="1526802"/>
                </a:cubicBezTo>
                <a:lnTo>
                  <a:pt x="5113910" y="1533205"/>
                </a:lnTo>
                <a:lnTo>
                  <a:pt x="5059484" y="1546802"/>
                </a:lnTo>
                <a:lnTo>
                  <a:pt x="5038524" y="1545675"/>
                </a:lnTo>
                <a:lnTo>
                  <a:pt x="5026564" y="1545376"/>
                </a:lnTo>
                <a:cubicBezTo>
                  <a:pt x="5006873" y="1544046"/>
                  <a:pt x="4987701" y="1552900"/>
                  <a:pt x="4969433" y="1550865"/>
                </a:cubicBezTo>
                <a:cubicBezTo>
                  <a:pt x="4943627" y="1555066"/>
                  <a:pt x="4892754" y="1568818"/>
                  <a:pt x="4871726" y="1570584"/>
                </a:cubicBezTo>
                <a:cubicBezTo>
                  <a:pt x="4863638" y="1570310"/>
                  <a:pt x="4846771" y="1559566"/>
                  <a:pt x="4843267" y="1561459"/>
                </a:cubicBezTo>
                <a:lnTo>
                  <a:pt x="4821058" y="1553078"/>
                </a:lnTo>
                <a:lnTo>
                  <a:pt x="4791466" y="1561324"/>
                </a:lnTo>
                <a:lnTo>
                  <a:pt x="4784247" y="1562342"/>
                </a:lnTo>
                <a:cubicBezTo>
                  <a:pt x="4770593" y="1574121"/>
                  <a:pt x="4776816" y="1558072"/>
                  <a:pt x="4739309" y="1553948"/>
                </a:cubicBezTo>
                <a:cubicBezTo>
                  <a:pt x="4684311" y="1578213"/>
                  <a:pt x="4712803" y="1566697"/>
                  <a:pt x="4697562" y="1551206"/>
                </a:cubicBezTo>
                <a:lnTo>
                  <a:pt x="4650737" y="1537381"/>
                </a:lnTo>
                <a:cubicBezTo>
                  <a:pt x="4628208" y="1530633"/>
                  <a:pt x="4609654" y="1567617"/>
                  <a:pt x="4583150" y="1529064"/>
                </a:cubicBezTo>
                <a:cubicBezTo>
                  <a:pt x="4575879" y="1527088"/>
                  <a:pt x="4527005" y="1532552"/>
                  <a:pt x="4521734" y="1529359"/>
                </a:cubicBezTo>
                <a:cubicBezTo>
                  <a:pt x="4457980" y="1517590"/>
                  <a:pt x="4465052" y="1532003"/>
                  <a:pt x="4382398" y="1534108"/>
                </a:cubicBezTo>
                <a:cubicBezTo>
                  <a:pt x="4347480" y="1506889"/>
                  <a:pt x="4310783" y="1494709"/>
                  <a:pt x="4221826" y="1500972"/>
                </a:cubicBezTo>
                <a:cubicBezTo>
                  <a:pt x="4174471" y="1526598"/>
                  <a:pt x="4136675" y="1542031"/>
                  <a:pt x="4096601" y="1521563"/>
                </a:cubicBezTo>
                <a:cubicBezTo>
                  <a:pt x="4015086" y="1550501"/>
                  <a:pt x="3986123" y="1519347"/>
                  <a:pt x="4002441" y="1528912"/>
                </a:cubicBezTo>
                <a:cubicBezTo>
                  <a:pt x="3967120" y="1539744"/>
                  <a:pt x="3931774" y="1526729"/>
                  <a:pt x="3833906" y="1516637"/>
                </a:cubicBezTo>
                <a:cubicBezTo>
                  <a:pt x="3781438" y="1538249"/>
                  <a:pt x="3822855" y="1526006"/>
                  <a:pt x="3763845" y="1501782"/>
                </a:cubicBezTo>
                <a:cubicBezTo>
                  <a:pt x="3734533" y="1525292"/>
                  <a:pt x="3677359" y="1524487"/>
                  <a:pt x="3673583" y="1501471"/>
                </a:cubicBezTo>
                <a:cubicBezTo>
                  <a:pt x="3663687" y="1502855"/>
                  <a:pt x="3650245" y="1528777"/>
                  <a:pt x="3640771" y="1531025"/>
                </a:cubicBezTo>
                <a:lnTo>
                  <a:pt x="3576170" y="1516288"/>
                </a:lnTo>
                <a:lnTo>
                  <a:pt x="3540258" y="1516976"/>
                </a:lnTo>
                <a:lnTo>
                  <a:pt x="3522853" y="1538044"/>
                </a:lnTo>
                <a:lnTo>
                  <a:pt x="3480929" y="1526739"/>
                </a:lnTo>
                <a:cubicBezTo>
                  <a:pt x="3469671" y="1527693"/>
                  <a:pt x="3444273" y="1543724"/>
                  <a:pt x="3430805" y="1542521"/>
                </a:cubicBezTo>
                <a:cubicBezTo>
                  <a:pt x="3386352" y="1529947"/>
                  <a:pt x="3347457" y="1537200"/>
                  <a:pt x="3292707" y="1520490"/>
                </a:cubicBezTo>
                <a:cubicBezTo>
                  <a:pt x="3271897" y="1516147"/>
                  <a:pt x="3203347" y="1513732"/>
                  <a:pt x="3187872" y="1519991"/>
                </a:cubicBezTo>
                <a:cubicBezTo>
                  <a:pt x="3173062" y="1520872"/>
                  <a:pt x="3157325" y="1517771"/>
                  <a:pt x="3148026" y="1524777"/>
                </a:cubicBezTo>
                <a:cubicBezTo>
                  <a:pt x="3133878" y="1533085"/>
                  <a:pt x="3089156" y="1517485"/>
                  <a:pt x="3092394" y="1528115"/>
                </a:cubicBezTo>
                <a:cubicBezTo>
                  <a:pt x="3060512" y="1517374"/>
                  <a:pt x="3025593" y="1534558"/>
                  <a:pt x="2994200" y="1537857"/>
                </a:cubicBezTo>
                <a:cubicBezTo>
                  <a:pt x="2969798" y="1527501"/>
                  <a:pt x="2927999" y="1544636"/>
                  <a:pt x="2862301" y="1544250"/>
                </a:cubicBezTo>
                <a:cubicBezTo>
                  <a:pt x="2835658" y="1532340"/>
                  <a:pt x="2818008" y="1544135"/>
                  <a:pt x="2766335" y="1527662"/>
                </a:cubicBezTo>
                <a:cubicBezTo>
                  <a:pt x="2764004" y="1529036"/>
                  <a:pt x="2761142" y="1530285"/>
                  <a:pt x="2757836" y="1531371"/>
                </a:cubicBezTo>
                <a:cubicBezTo>
                  <a:pt x="2738633" y="1537675"/>
                  <a:pt x="2708957" y="1537188"/>
                  <a:pt x="2691555" y="1530283"/>
                </a:cubicBezTo>
                <a:cubicBezTo>
                  <a:pt x="2608810" y="1507878"/>
                  <a:pt x="2611304" y="1510787"/>
                  <a:pt x="2539383" y="1504835"/>
                </a:cubicBezTo>
                <a:cubicBezTo>
                  <a:pt x="2457862" y="1500384"/>
                  <a:pt x="2478670" y="1542474"/>
                  <a:pt x="2378036" y="1520645"/>
                </a:cubicBezTo>
                <a:cubicBezTo>
                  <a:pt x="2366529" y="1528574"/>
                  <a:pt x="2341629" y="1515421"/>
                  <a:pt x="2320049" y="1511019"/>
                </a:cubicBezTo>
                <a:cubicBezTo>
                  <a:pt x="2280399" y="1509467"/>
                  <a:pt x="2278267" y="1522148"/>
                  <a:pt x="2238909" y="1508888"/>
                </a:cubicBezTo>
                <a:cubicBezTo>
                  <a:pt x="2245444" y="1520095"/>
                  <a:pt x="2163364" y="1519472"/>
                  <a:pt x="2181031" y="1531361"/>
                </a:cubicBezTo>
                <a:cubicBezTo>
                  <a:pt x="2154585" y="1540861"/>
                  <a:pt x="2138796" y="1516056"/>
                  <a:pt x="2112613" y="1524245"/>
                </a:cubicBezTo>
                <a:cubicBezTo>
                  <a:pt x="2083537" y="1525655"/>
                  <a:pt x="2078233" y="1524725"/>
                  <a:pt x="2046221" y="1523212"/>
                </a:cubicBezTo>
                <a:cubicBezTo>
                  <a:pt x="2007296" y="1523373"/>
                  <a:pt x="2032394" y="1491187"/>
                  <a:pt x="2001057" y="1516449"/>
                </a:cubicBezTo>
                <a:cubicBezTo>
                  <a:pt x="1960724" y="1509398"/>
                  <a:pt x="1976058" y="1528820"/>
                  <a:pt x="1920184" y="1533676"/>
                </a:cubicBezTo>
                <a:cubicBezTo>
                  <a:pt x="1897238" y="1526813"/>
                  <a:pt x="1877505" y="1527174"/>
                  <a:pt x="1835994" y="1527678"/>
                </a:cubicBezTo>
                <a:cubicBezTo>
                  <a:pt x="1794483" y="1528182"/>
                  <a:pt x="1726077" y="1533693"/>
                  <a:pt x="1671119" y="1536701"/>
                </a:cubicBezTo>
                <a:cubicBezTo>
                  <a:pt x="1605663" y="1528324"/>
                  <a:pt x="1630763" y="1553523"/>
                  <a:pt x="1565556" y="1556503"/>
                </a:cubicBezTo>
                <a:cubicBezTo>
                  <a:pt x="1501959" y="1539013"/>
                  <a:pt x="1462468" y="1572800"/>
                  <a:pt x="1407755" y="1571444"/>
                </a:cubicBezTo>
                <a:cubicBezTo>
                  <a:pt x="1319286" y="1555448"/>
                  <a:pt x="1429251" y="1585263"/>
                  <a:pt x="1291872" y="1579471"/>
                </a:cubicBezTo>
                <a:cubicBezTo>
                  <a:pt x="1284192" y="1576816"/>
                  <a:pt x="1243590" y="1599390"/>
                  <a:pt x="1245251" y="1603018"/>
                </a:cubicBezTo>
                <a:cubicBezTo>
                  <a:pt x="1236562" y="1601891"/>
                  <a:pt x="1184091" y="1586977"/>
                  <a:pt x="1181938" y="1592789"/>
                </a:cubicBezTo>
                <a:cubicBezTo>
                  <a:pt x="1138153" y="1593474"/>
                  <a:pt x="1130439" y="1578153"/>
                  <a:pt x="1091432" y="1571003"/>
                </a:cubicBezTo>
                <a:cubicBezTo>
                  <a:pt x="1007000" y="1580980"/>
                  <a:pt x="1001377" y="1557850"/>
                  <a:pt x="940355" y="1560638"/>
                </a:cubicBezTo>
                <a:cubicBezTo>
                  <a:pt x="891367" y="1572083"/>
                  <a:pt x="924846" y="1558773"/>
                  <a:pt x="868264" y="1566392"/>
                </a:cubicBezTo>
                <a:cubicBezTo>
                  <a:pt x="848640" y="1547574"/>
                  <a:pt x="814997" y="1568391"/>
                  <a:pt x="792765" y="1563102"/>
                </a:cubicBezTo>
                <a:cubicBezTo>
                  <a:pt x="758082" y="1585102"/>
                  <a:pt x="689950" y="1563038"/>
                  <a:pt x="653153" y="1563516"/>
                </a:cubicBezTo>
                <a:cubicBezTo>
                  <a:pt x="591300" y="1567692"/>
                  <a:pt x="576686" y="1582565"/>
                  <a:pt x="541933" y="1561051"/>
                </a:cubicBezTo>
                <a:cubicBezTo>
                  <a:pt x="537775" y="1570056"/>
                  <a:pt x="508236" y="1570304"/>
                  <a:pt x="472797" y="1568904"/>
                </a:cubicBezTo>
                <a:cubicBezTo>
                  <a:pt x="458898" y="1573560"/>
                  <a:pt x="425270" y="1567476"/>
                  <a:pt x="396059" y="1560970"/>
                </a:cubicBezTo>
                <a:cubicBezTo>
                  <a:pt x="431016" y="1548467"/>
                  <a:pt x="332180" y="1575204"/>
                  <a:pt x="336819" y="1560892"/>
                </a:cubicBezTo>
                <a:cubicBezTo>
                  <a:pt x="292157" y="1552383"/>
                  <a:pt x="263346" y="1557575"/>
                  <a:pt x="267163" y="1531913"/>
                </a:cubicBezTo>
                <a:cubicBezTo>
                  <a:pt x="253228" y="1516946"/>
                  <a:pt x="198100" y="1540864"/>
                  <a:pt x="196644" y="1524565"/>
                </a:cubicBezTo>
                <a:cubicBezTo>
                  <a:pt x="172602" y="1535342"/>
                  <a:pt x="127394" y="1518578"/>
                  <a:pt x="86819" y="1519517"/>
                </a:cubicBezTo>
                <a:cubicBezTo>
                  <a:pt x="78537" y="1512257"/>
                  <a:pt x="69224" y="1512723"/>
                  <a:pt x="53369" y="1516853"/>
                </a:cubicBezTo>
                <a:cubicBezTo>
                  <a:pt x="37131" y="1517503"/>
                  <a:pt x="19976" y="1516838"/>
                  <a:pt x="2359" y="1515247"/>
                </a:cubicBezTo>
                <a:lnTo>
                  <a:pt x="0" y="151493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418E7-8231-13D3-56C4-541254C7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51" y="1118473"/>
            <a:ext cx="8924392" cy="1037867"/>
          </a:xfrm>
        </p:spPr>
        <p:txBody>
          <a:bodyPr>
            <a:normAutofit/>
          </a:bodyPr>
          <a:lstStyle/>
          <a:p>
            <a:pPr algn="ctr"/>
            <a:r>
              <a:rPr lang="en-US" sz="3700"/>
              <a:t>The Cryptic Messages (Semantic Analysis)</a:t>
            </a:r>
          </a:p>
        </p:txBody>
      </p:sp>
      <p:sp>
        <p:nvSpPr>
          <p:cNvPr id="47" name="Rectangle 6">
            <a:extLst>
              <a:ext uri="{FF2B5EF4-FFF2-40B4-BE49-F238E27FC236}">
                <a16:creationId xmlns:a16="http://schemas.microsoft.com/office/drawing/2014/main" id="{B24A3A03-2C4E-45B5-B388-FAD638CDF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548" y="662268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E9C56-60EF-284F-CA2E-B1B3F8CAA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751" y="2828924"/>
            <a:ext cx="9297557" cy="3438525"/>
          </a:xfrm>
        </p:spPr>
        <p:txBody>
          <a:bodyPr>
            <a:normAutofit/>
          </a:bodyPr>
          <a:lstStyle/>
          <a:p>
            <a:r>
              <a:rPr lang="en-US" sz="1800" dirty="0"/>
              <a:t>Topic Modeling with </a:t>
            </a:r>
            <a:r>
              <a:rPr lang="en-US" sz="1800" b="1" dirty="0" err="1"/>
              <a:t>BERTopic</a:t>
            </a:r>
            <a:endParaRPr lang="en-US" sz="1800" b="1" dirty="0"/>
          </a:p>
          <a:p>
            <a:pPr lvl="1"/>
            <a:r>
              <a:rPr lang="en-US" sz="1800" b="0" i="0" dirty="0">
                <a:effectLst/>
                <a:latin typeface="PingFangSC-Regular"/>
              </a:rPr>
              <a:t>Clean, group, and name themes</a:t>
            </a:r>
          </a:p>
          <a:p>
            <a:pPr lvl="1"/>
            <a:r>
              <a:rPr lang="en-US" sz="1800" dirty="0">
                <a:latin typeface="PingFangSC-Regular"/>
              </a:rPr>
              <a:t>Why </a:t>
            </a:r>
            <a:r>
              <a:rPr lang="en-US" sz="1800" dirty="0" err="1">
                <a:latin typeface="PingFangSC-Regular"/>
              </a:rPr>
              <a:t>BERTopic</a:t>
            </a:r>
            <a:r>
              <a:rPr lang="en-US" sz="1800" dirty="0">
                <a:latin typeface="PingFangSC-Regular"/>
              </a:rPr>
              <a:t>: better grasp short context</a:t>
            </a:r>
            <a:endParaRPr lang="en-US" sz="1800" dirty="0"/>
          </a:p>
          <a:p>
            <a:r>
              <a:rPr lang="en-US" sz="1800" dirty="0"/>
              <a:t>Structured Feature Correlations</a:t>
            </a:r>
          </a:p>
          <a:p>
            <a:pPr lvl="1"/>
            <a:r>
              <a:rPr lang="en-US" sz="1800" dirty="0"/>
              <a:t>Create a correlation matrix to help spot patterns</a:t>
            </a:r>
          </a:p>
          <a:p>
            <a:pPr lvl="1"/>
            <a:r>
              <a:rPr lang="en-US" sz="1800" dirty="0"/>
              <a:t>Kept missing values (</a:t>
            </a:r>
            <a:r>
              <a:rPr lang="en-US" sz="1800" dirty="0" err="1"/>
              <a:t>np.nan</a:t>
            </a:r>
            <a:r>
              <a:rPr lang="en-US" sz="1800" dirty="0"/>
              <a:t>) to avoid losing rare but critical cases</a:t>
            </a:r>
          </a:p>
          <a:p>
            <a:r>
              <a:rPr lang="en-US" sz="1800" dirty="0"/>
              <a:t>Feature Engineering</a:t>
            </a:r>
          </a:p>
          <a:p>
            <a:pPr lvl="1"/>
            <a:r>
              <a:rPr lang="en-US" sz="1800" dirty="0"/>
              <a:t>Turn topics from </a:t>
            </a:r>
            <a:r>
              <a:rPr lang="en-US" sz="1800" dirty="0" err="1"/>
              <a:t>BERTopic</a:t>
            </a:r>
            <a:r>
              <a:rPr lang="en-US" sz="1800" dirty="0"/>
              <a:t> into binary flags </a:t>
            </a:r>
          </a:p>
          <a:p>
            <a:pPr lvl="2"/>
            <a:r>
              <a:rPr lang="en-US" sz="1800" dirty="0"/>
              <a:t>e.g., “weapon" = 1 if mentioned, 0 otherwise</a:t>
            </a:r>
          </a:p>
          <a:p>
            <a:pPr lvl="1"/>
            <a:r>
              <a:rPr lang="en-US" sz="1800" dirty="0"/>
              <a:t>Ready for advanced machine learning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8A9544-597D-3AEA-9466-5718287DEC40}"/>
              </a:ext>
            </a:extLst>
          </p:cNvPr>
          <p:cNvGrpSpPr/>
          <p:nvPr/>
        </p:nvGrpSpPr>
        <p:grpSpPr>
          <a:xfrm rot="5400000">
            <a:off x="8269289" y="3297239"/>
            <a:ext cx="6788144" cy="333378"/>
            <a:chOff x="127000" y="-144463"/>
            <a:chExt cx="7191375" cy="314326"/>
          </a:xfrm>
        </p:grpSpPr>
        <p:pic>
          <p:nvPicPr>
            <p:cNvPr id="32" name="Picture 19" descr="char(115)">
              <a:extLst>
                <a:ext uri="{FF2B5EF4-FFF2-40B4-BE49-F238E27FC236}">
                  <a16:creationId xmlns:a16="http://schemas.microsoft.com/office/drawing/2014/main" id="{034CC84B-B322-5454-AFC0-CE97919C5F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0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0" descr="char(101)">
              <a:extLst>
                <a:ext uri="{FF2B5EF4-FFF2-40B4-BE49-F238E27FC236}">
                  <a16:creationId xmlns:a16="http://schemas.microsoft.com/office/drawing/2014/main" id="{5368B549-D2B3-0028-3BB9-6886DD273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37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1" descr="char(109)">
              <a:extLst>
                <a:ext uri="{FF2B5EF4-FFF2-40B4-BE49-F238E27FC236}">
                  <a16:creationId xmlns:a16="http://schemas.microsoft.com/office/drawing/2014/main" id="{618915E3-1079-C20F-CF8C-EA6164BA05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5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2" descr="char(97)">
              <a:extLst>
                <a:ext uri="{FF2B5EF4-FFF2-40B4-BE49-F238E27FC236}">
                  <a16:creationId xmlns:a16="http://schemas.microsoft.com/office/drawing/2014/main" id="{0C6022E0-24DF-1B26-733E-183C4988A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812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3" descr="char(110)">
              <a:extLst>
                <a:ext uri="{FF2B5EF4-FFF2-40B4-BE49-F238E27FC236}">
                  <a16:creationId xmlns:a16="http://schemas.microsoft.com/office/drawing/2014/main" id="{46D0384C-C00A-F888-C652-82C0EA6376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50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4" descr="char(116)">
              <a:extLst>
                <a:ext uri="{FF2B5EF4-FFF2-40B4-BE49-F238E27FC236}">
                  <a16:creationId xmlns:a16="http://schemas.microsoft.com/office/drawing/2014/main" id="{9967CD37-2166-CD7B-C46C-2034F7C7C4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7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5" descr="char(105)">
              <a:extLst>
                <a:ext uri="{FF2B5EF4-FFF2-40B4-BE49-F238E27FC236}">
                  <a16:creationId xmlns:a16="http://schemas.microsoft.com/office/drawing/2014/main" id="{9F0337D9-3915-B845-4885-2E10B799AC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925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6" descr="char(67)">
              <a:extLst>
                <a:ext uri="{FF2B5EF4-FFF2-40B4-BE49-F238E27FC236}">
                  <a16:creationId xmlns:a16="http://schemas.microsoft.com/office/drawing/2014/main" id="{EB3F0339-6E50-553A-12D3-5262C5031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62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7" descr="char(97)">
              <a:extLst>
                <a:ext uri="{FF2B5EF4-FFF2-40B4-BE49-F238E27FC236}">
                  <a16:creationId xmlns:a16="http://schemas.microsoft.com/office/drawing/2014/main" id="{583448B3-2082-639A-1DAA-CA30FD6FC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8" descr="char(110)">
              <a:extLst>
                <a:ext uri="{FF2B5EF4-FFF2-40B4-BE49-F238E27FC236}">
                  <a16:creationId xmlns:a16="http://schemas.microsoft.com/office/drawing/2014/main" id="{7FE5456E-835A-0D8C-953E-0CFD30738C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037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9" descr="char(97)">
              <a:extLst>
                <a:ext uri="{FF2B5EF4-FFF2-40B4-BE49-F238E27FC236}">
                  <a16:creationId xmlns:a16="http://schemas.microsoft.com/office/drawing/2014/main" id="{C816490C-8710-CD26-A6A2-5383FB5130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075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30" descr="char(108)">
              <a:extLst>
                <a:ext uri="{FF2B5EF4-FFF2-40B4-BE49-F238E27FC236}">
                  <a16:creationId xmlns:a16="http://schemas.microsoft.com/office/drawing/2014/main" id="{7AF1F9A2-49EC-76E5-96A5-8A64E75D2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112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31" descr="char(121)">
              <a:extLst>
                <a:ext uri="{FF2B5EF4-FFF2-40B4-BE49-F238E27FC236}">
                  <a16:creationId xmlns:a16="http://schemas.microsoft.com/office/drawing/2014/main" id="{41D0BD13-06E2-8553-2C4D-AE61AD7B2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50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32" descr="char(115)">
              <a:extLst>
                <a:ext uri="{FF2B5EF4-FFF2-40B4-BE49-F238E27FC236}">
                  <a16:creationId xmlns:a16="http://schemas.microsoft.com/office/drawing/2014/main" id="{DB221972-D8E5-DAF2-639A-FE94A76FD7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87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33" descr="char(105)">
              <a:extLst>
                <a:ext uri="{FF2B5EF4-FFF2-40B4-BE49-F238E27FC236}">
                  <a16:creationId xmlns:a16="http://schemas.microsoft.com/office/drawing/2014/main" id="{6E9DF9AC-81FA-64EB-1D87-E44144F0E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225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4" descr="char(115)">
              <a:extLst>
                <a:ext uri="{FF2B5EF4-FFF2-40B4-BE49-F238E27FC236}">
                  <a16:creationId xmlns:a16="http://schemas.microsoft.com/office/drawing/2014/main" id="{9FD498A4-69EA-A69F-81BD-C37C6E1992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262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5062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8AD57D-8937-2DBC-1E3B-8618A39D1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85619E-59AB-4E59-8DD1-77D17FCB3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6150" cy="6858000"/>
          </a:xfrm>
          <a:custGeom>
            <a:avLst/>
            <a:gdLst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82971 w 7579856"/>
              <a:gd name="connsiteY3" fmla="*/ 293939 h 6858000"/>
              <a:gd name="connsiteX4" fmla="*/ 7424315 w 7579856"/>
              <a:gd name="connsiteY4" fmla="*/ 333533 h 6858000"/>
              <a:gd name="connsiteX5" fmla="*/ 7371566 w 7579856"/>
              <a:gd name="connsiteY5" fmla="*/ 479678 h 6858000"/>
              <a:gd name="connsiteX6" fmla="*/ 7333409 w 7579856"/>
              <a:gd name="connsiteY6" fmla="*/ 639474 h 6858000"/>
              <a:gd name="connsiteX7" fmla="*/ 7277592 w 7579856"/>
              <a:gd name="connsiteY7" fmla="*/ 752461 h 6858000"/>
              <a:gd name="connsiteX8" fmla="*/ 7168002 w 7579856"/>
              <a:gd name="connsiteY8" fmla="*/ 908523 h 6858000"/>
              <a:gd name="connsiteX9" fmla="*/ 6878697 w 7579856"/>
              <a:gd name="connsiteY9" fmla="*/ 1346641 h 6858000"/>
              <a:gd name="connsiteX10" fmla="*/ 6794992 w 7579856"/>
              <a:gd name="connsiteY10" fmla="*/ 1562952 h 6858000"/>
              <a:gd name="connsiteX11" fmla="*/ 6734639 w 7579856"/>
              <a:gd name="connsiteY11" fmla="*/ 1920622 h 6858000"/>
              <a:gd name="connsiteX12" fmla="*/ 6730519 w 7579856"/>
              <a:gd name="connsiteY12" fmla="*/ 2097872 h 6858000"/>
              <a:gd name="connsiteX13" fmla="*/ 6705894 w 7579856"/>
              <a:gd name="connsiteY13" fmla="*/ 2420416 h 6858000"/>
              <a:gd name="connsiteX14" fmla="*/ 6683705 w 7579856"/>
              <a:gd name="connsiteY14" fmla="*/ 2654677 h 6858000"/>
              <a:gd name="connsiteX15" fmla="*/ 6638423 w 7579856"/>
              <a:gd name="connsiteY15" fmla="*/ 2846969 h 6858000"/>
              <a:gd name="connsiteX16" fmla="*/ 6553674 w 7579856"/>
              <a:gd name="connsiteY16" fmla="*/ 3101886 h 6858000"/>
              <a:gd name="connsiteX17" fmla="*/ 6511102 w 7579856"/>
              <a:gd name="connsiteY17" fmla="*/ 3227971 h 6858000"/>
              <a:gd name="connsiteX18" fmla="*/ 6492768 w 7579856"/>
              <a:gd name="connsiteY18" fmla="*/ 3410007 h 6858000"/>
              <a:gd name="connsiteX19" fmla="*/ 6483278 w 7579856"/>
              <a:gd name="connsiteY19" fmla="*/ 3413112 h 6858000"/>
              <a:gd name="connsiteX20" fmla="*/ 6457853 w 7579856"/>
              <a:gd name="connsiteY20" fmla="*/ 3475597 h 6858000"/>
              <a:gd name="connsiteX21" fmla="*/ 6410459 w 7579856"/>
              <a:gd name="connsiteY21" fmla="*/ 3726672 h 6858000"/>
              <a:gd name="connsiteX22" fmla="*/ 6359621 w 7579856"/>
              <a:gd name="connsiteY22" fmla="*/ 3847892 h 6858000"/>
              <a:gd name="connsiteX23" fmla="*/ 6334856 w 7579856"/>
              <a:gd name="connsiteY23" fmla="*/ 3885724 h 6858000"/>
              <a:gd name="connsiteX24" fmla="*/ 6293786 w 7579856"/>
              <a:gd name="connsiteY24" fmla="*/ 3949434 h 6858000"/>
              <a:gd name="connsiteX25" fmla="*/ 6245606 w 7579856"/>
              <a:gd name="connsiteY25" fmla="*/ 3999200 h 6858000"/>
              <a:gd name="connsiteX26" fmla="*/ 6141951 w 7579856"/>
              <a:gd name="connsiteY26" fmla="*/ 4086732 h 6858000"/>
              <a:gd name="connsiteX27" fmla="*/ 6078664 w 7579856"/>
              <a:gd name="connsiteY27" fmla="*/ 4186250 h 6858000"/>
              <a:gd name="connsiteX28" fmla="*/ 6022393 w 7579856"/>
              <a:gd name="connsiteY28" fmla="*/ 4256032 h 6858000"/>
              <a:gd name="connsiteX29" fmla="*/ 5948407 w 7579856"/>
              <a:gd name="connsiteY29" fmla="*/ 4384326 h 6858000"/>
              <a:gd name="connsiteX30" fmla="*/ 5876649 w 7579856"/>
              <a:gd name="connsiteY30" fmla="*/ 4557747 h 6858000"/>
              <a:gd name="connsiteX31" fmla="*/ 5843760 w 7579856"/>
              <a:gd name="connsiteY31" fmla="*/ 4628455 h 6858000"/>
              <a:gd name="connsiteX32" fmla="*/ 5770009 w 7579856"/>
              <a:gd name="connsiteY32" fmla="*/ 4708689 h 6858000"/>
              <a:gd name="connsiteX33" fmla="*/ 5725056 w 7579856"/>
              <a:gd name="connsiteY33" fmla="*/ 4751553 h 6858000"/>
              <a:gd name="connsiteX34" fmla="*/ 5673106 w 7579856"/>
              <a:gd name="connsiteY34" fmla="*/ 4803022 h 6858000"/>
              <a:gd name="connsiteX35" fmla="*/ 5646635 w 7579856"/>
              <a:gd name="connsiteY35" fmla="*/ 4918486 h 6858000"/>
              <a:gd name="connsiteX36" fmla="*/ 5632308 w 7579856"/>
              <a:gd name="connsiteY36" fmla="*/ 5003261 h 6858000"/>
              <a:gd name="connsiteX37" fmla="*/ 5600041 w 7579856"/>
              <a:gd name="connsiteY37" fmla="*/ 5126502 h 6858000"/>
              <a:gd name="connsiteX38" fmla="*/ 5593786 w 7579856"/>
              <a:gd name="connsiteY38" fmla="*/ 5183759 h 6858000"/>
              <a:gd name="connsiteX39" fmla="*/ 5566847 w 7579856"/>
              <a:gd name="connsiteY39" fmla="*/ 5283130 h 6858000"/>
              <a:gd name="connsiteX40" fmla="*/ 5545211 w 7579856"/>
              <a:gd name="connsiteY40" fmla="*/ 5391620 h 6858000"/>
              <a:gd name="connsiteX41" fmla="*/ 5504490 w 7579856"/>
              <a:gd name="connsiteY41" fmla="*/ 5443028 h 6858000"/>
              <a:gd name="connsiteX42" fmla="*/ 5495036 w 7579856"/>
              <a:gd name="connsiteY42" fmla="*/ 5535042 h 6858000"/>
              <a:gd name="connsiteX43" fmla="*/ 5481653 w 7579856"/>
              <a:gd name="connsiteY43" fmla="*/ 5579759 h 6858000"/>
              <a:gd name="connsiteX44" fmla="*/ 5453795 w 7579856"/>
              <a:gd name="connsiteY44" fmla="*/ 5665992 h 6858000"/>
              <a:gd name="connsiteX45" fmla="*/ 5417837 w 7579856"/>
              <a:gd name="connsiteY45" fmla="*/ 5741729 h 6858000"/>
              <a:gd name="connsiteX46" fmla="*/ 5398588 w 7579856"/>
              <a:gd name="connsiteY46" fmla="*/ 5893367 h 6858000"/>
              <a:gd name="connsiteX47" fmla="*/ 5412427 w 7579856"/>
              <a:gd name="connsiteY47" fmla="*/ 5943796 h 6858000"/>
              <a:gd name="connsiteX48" fmla="*/ 5400101 w 7579856"/>
              <a:gd name="connsiteY48" fmla="*/ 6000335 h 6858000"/>
              <a:gd name="connsiteX49" fmla="*/ 5408124 w 7579856"/>
              <a:gd name="connsiteY49" fmla="*/ 6055832 h 6858000"/>
              <a:gd name="connsiteX50" fmla="*/ 5382772 w 7579856"/>
              <a:gd name="connsiteY50" fmla="*/ 6106527 h 6858000"/>
              <a:gd name="connsiteX51" fmla="*/ 5354118 w 7579856"/>
              <a:gd name="connsiteY51" fmla="*/ 6177715 h 6858000"/>
              <a:gd name="connsiteX52" fmla="*/ 5352724 w 7579856"/>
              <a:gd name="connsiteY52" fmla="*/ 6231835 h 6858000"/>
              <a:gd name="connsiteX53" fmla="*/ 5314801 w 7579856"/>
              <a:gd name="connsiteY53" fmla="*/ 6378377 h 6858000"/>
              <a:gd name="connsiteX54" fmla="*/ 5346289 w 7579856"/>
              <a:gd name="connsiteY54" fmla="*/ 6531204 h 6858000"/>
              <a:gd name="connsiteX55" fmla="*/ 5296493 w 7579856"/>
              <a:gd name="connsiteY55" fmla="*/ 6828948 h 6858000"/>
              <a:gd name="connsiteX56" fmla="*/ 5299149 w 7579856"/>
              <a:gd name="connsiteY56" fmla="*/ 6850700 h 6858000"/>
              <a:gd name="connsiteX57" fmla="*/ 5293995 w 7579856"/>
              <a:gd name="connsiteY57" fmla="*/ 6858000 h 6858000"/>
              <a:gd name="connsiteX58" fmla="*/ 0 w 7579856"/>
              <a:gd name="connsiteY58" fmla="*/ 6858000 h 6858000"/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82971 w 7579856"/>
              <a:gd name="connsiteY3" fmla="*/ 293939 h 6858000"/>
              <a:gd name="connsiteX4" fmla="*/ 7371566 w 7579856"/>
              <a:gd name="connsiteY4" fmla="*/ 479678 h 6858000"/>
              <a:gd name="connsiteX5" fmla="*/ 7333409 w 7579856"/>
              <a:gd name="connsiteY5" fmla="*/ 639474 h 6858000"/>
              <a:gd name="connsiteX6" fmla="*/ 7277592 w 7579856"/>
              <a:gd name="connsiteY6" fmla="*/ 752461 h 6858000"/>
              <a:gd name="connsiteX7" fmla="*/ 7168002 w 7579856"/>
              <a:gd name="connsiteY7" fmla="*/ 908523 h 6858000"/>
              <a:gd name="connsiteX8" fmla="*/ 6878697 w 7579856"/>
              <a:gd name="connsiteY8" fmla="*/ 1346641 h 6858000"/>
              <a:gd name="connsiteX9" fmla="*/ 6794992 w 7579856"/>
              <a:gd name="connsiteY9" fmla="*/ 1562952 h 6858000"/>
              <a:gd name="connsiteX10" fmla="*/ 6734639 w 7579856"/>
              <a:gd name="connsiteY10" fmla="*/ 1920622 h 6858000"/>
              <a:gd name="connsiteX11" fmla="*/ 6730519 w 7579856"/>
              <a:gd name="connsiteY11" fmla="*/ 2097872 h 6858000"/>
              <a:gd name="connsiteX12" fmla="*/ 6705894 w 7579856"/>
              <a:gd name="connsiteY12" fmla="*/ 2420416 h 6858000"/>
              <a:gd name="connsiteX13" fmla="*/ 6683705 w 7579856"/>
              <a:gd name="connsiteY13" fmla="*/ 2654677 h 6858000"/>
              <a:gd name="connsiteX14" fmla="*/ 6638423 w 7579856"/>
              <a:gd name="connsiteY14" fmla="*/ 2846969 h 6858000"/>
              <a:gd name="connsiteX15" fmla="*/ 6553674 w 7579856"/>
              <a:gd name="connsiteY15" fmla="*/ 3101886 h 6858000"/>
              <a:gd name="connsiteX16" fmla="*/ 6511102 w 7579856"/>
              <a:gd name="connsiteY16" fmla="*/ 3227971 h 6858000"/>
              <a:gd name="connsiteX17" fmla="*/ 6492768 w 7579856"/>
              <a:gd name="connsiteY17" fmla="*/ 3410007 h 6858000"/>
              <a:gd name="connsiteX18" fmla="*/ 6483278 w 7579856"/>
              <a:gd name="connsiteY18" fmla="*/ 3413112 h 6858000"/>
              <a:gd name="connsiteX19" fmla="*/ 6457853 w 7579856"/>
              <a:gd name="connsiteY19" fmla="*/ 3475597 h 6858000"/>
              <a:gd name="connsiteX20" fmla="*/ 6410459 w 7579856"/>
              <a:gd name="connsiteY20" fmla="*/ 3726672 h 6858000"/>
              <a:gd name="connsiteX21" fmla="*/ 6359621 w 7579856"/>
              <a:gd name="connsiteY21" fmla="*/ 3847892 h 6858000"/>
              <a:gd name="connsiteX22" fmla="*/ 6334856 w 7579856"/>
              <a:gd name="connsiteY22" fmla="*/ 3885724 h 6858000"/>
              <a:gd name="connsiteX23" fmla="*/ 6293786 w 7579856"/>
              <a:gd name="connsiteY23" fmla="*/ 3949434 h 6858000"/>
              <a:gd name="connsiteX24" fmla="*/ 6245606 w 7579856"/>
              <a:gd name="connsiteY24" fmla="*/ 3999200 h 6858000"/>
              <a:gd name="connsiteX25" fmla="*/ 6141951 w 7579856"/>
              <a:gd name="connsiteY25" fmla="*/ 4086732 h 6858000"/>
              <a:gd name="connsiteX26" fmla="*/ 6078664 w 7579856"/>
              <a:gd name="connsiteY26" fmla="*/ 4186250 h 6858000"/>
              <a:gd name="connsiteX27" fmla="*/ 6022393 w 7579856"/>
              <a:gd name="connsiteY27" fmla="*/ 4256032 h 6858000"/>
              <a:gd name="connsiteX28" fmla="*/ 5948407 w 7579856"/>
              <a:gd name="connsiteY28" fmla="*/ 4384326 h 6858000"/>
              <a:gd name="connsiteX29" fmla="*/ 5876649 w 7579856"/>
              <a:gd name="connsiteY29" fmla="*/ 4557747 h 6858000"/>
              <a:gd name="connsiteX30" fmla="*/ 5843760 w 7579856"/>
              <a:gd name="connsiteY30" fmla="*/ 4628455 h 6858000"/>
              <a:gd name="connsiteX31" fmla="*/ 5770009 w 7579856"/>
              <a:gd name="connsiteY31" fmla="*/ 4708689 h 6858000"/>
              <a:gd name="connsiteX32" fmla="*/ 5725056 w 7579856"/>
              <a:gd name="connsiteY32" fmla="*/ 4751553 h 6858000"/>
              <a:gd name="connsiteX33" fmla="*/ 5673106 w 7579856"/>
              <a:gd name="connsiteY33" fmla="*/ 4803022 h 6858000"/>
              <a:gd name="connsiteX34" fmla="*/ 5646635 w 7579856"/>
              <a:gd name="connsiteY34" fmla="*/ 4918486 h 6858000"/>
              <a:gd name="connsiteX35" fmla="*/ 5632308 w 7579856"/>
              <a:gd name="connsiteY35" fmla="*/ 5003261 h 6858000"/>
              <a:gd name="connsiteX36" fmla="*/ 5600041 w 7579856"/>
              <a:gd name="connsiteY36" fmla="*/ 5126502 h 6858000"/>
              <a:gd name="connsiteX37" fmla="*/ 5593786 w 7579856"/>
              <a:gd name="connsiteY37" fmla="*/ 5183759 h 6858000"/>
              <a:gd name="connsiteX38" fmla="*/ 5566847 w 7579856"/>
              <a:gd name="connsiteY38" fmla="*/ 5283130 h 6858000"/>
              <a:gd name="connsiteX39" fmla="*/ 5545211 w 7579856"/>
              <a:gd name="connsiteY39" fmla="*/ 5391620 h 6858000"/>
              <a:gd name="connsiteX40" fmla="*/ 5504490 w 7579856"/>
              <a:gd name="connsiteY40" fmla="*/ 5443028 h 6858000"/>
              <a:gd name="connsiteX41" fmla="*/ 5495036 w 7579856"/>
              <a:gd name="connsiteY41" fmla="*/ 5535042 h 6858000"/>
              <a:gd name="connsiteX42" fmla="*/ 5481653 w 7579856"/>
              <a:gd name="connsiteY42" fmla="*/ 5579759 h 6858000"/>
              <a:gd name="connsiteX43" fmla="*/ 5453795 w 7579856"/>
              <a:gd name="connsiteY43" fmla="*/ 5665992 h 6858000"/>
              <a:gd name="connsiteX44" fmla="*/ 5417837 w 7579856"/>
              <a:gd name="connsiteY44" fmla="*/ 5741729 h 6858000"/>
              <a:gd name="connsiteX45" fmla="*/ 5398588 w 7579856"/>
              <a:gd name="connsiteY45" fmla="*/ 5893367 h 6858000"/>
              <a:gd name="connsiteX46" fmla="*/ 5412427 w 7579856"/>
              <a:gd name="connsiteY46" fmla="*/ 5943796 h 6858000"/>
              <a:gd name="connsiteX47" fmla="*/ 5400101 w 7579856"/>
              <a:gd name="connsiteY47" fmla="*/ 6000335 h 6858000"/>
              <a:gd name="connsiteX48" fmla="*/ 5408124 w 7579856"/>
              <a:gd name="connsiteY48" fmla="*/ 6055832 h 6858000"/>
              <a:gd name="connsiteX49" fmla="*/ 5382772 w 7579856"/>
              <a:gd name="connsiteY49" fmla="*/ 6106527 h 6858000"/>
              <a:gd name="connsiteX50" fmla="*/ 5354118 w 7579856"/>
              <a:gd name="connsiteY50" fmla="*/ 6177715 h 6858000"/>
              <a:gd name="connsiteX51" fmla="*/ 5352724 w 7579856"/>
              <a:gd name="connsiteY51" fmla="*/ 6231835 h 6858000"/>
              <a:gd name="connsiteX52" fmla="*/ 5314801 w 7579856"/>
              <a:gd name="connsiteY52" fmla="*/ 6378377 h 6858000"/>
              <a:gd name="connsiteX53" fmla="*/ 5346289 w 7579856"/>
              <a:gd name="connsiteY53" fmla="*/ 6531204 h 6858000"/>
              <a:gd name="connsiteX54" fmla="*/ 5296493 w 7579856"/>
              <a:gd name="connsiteY54" fmla="*/ 6828948 h 6858000"/>
              <a:gd name="connsiteX55" fmla="*/ 5299149 w 7579856"/>
              <a:gd name="connsiteY55" fmla="*/ 6850700 h 6858000"/>
              <a:gd name="connsiteX56" fmla="*/ 5293995 w 7579856"/>
              <a:gd name="connsiteY56" fmla="*/ 6858000 h 6858000"/>
              <a:gd name="connsiteX57" fmla="*/ 0 w 7579856"/>
              <a:gd name="connsiteY57" fmla="*/ 6858000 h 6858000"/>
              <a:gd name="connsiteX58" fmla="*/ 0 w 7579856"/>
              <a:gd name="connsiteY58" fmla="*/ 0 h 6858000"/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93573 w 7579856"/>
              <a:gd name="connsiteY3" fmla="*/ 399956 h 6858000"/>
              <a:gd name="connsiteX4" fmla="*/ 7371566 w 7579856"/>
              <a:gd name="connsiteY4" fmla="*/ 479678 h 6858000"/>
              <a:gd name="connsiteX5" fmla="*/ 7333409 w 7579856"/>
              <a:gd name="connsiteY5" fmla="*/ 639474 h 6858000"/>
              <a:gd name="connsiteX6" fmla="*/ 7277592 w 7579856"/>
              <a:gd name="connsiteY6" fmla="*/ 752461 h 6858000"/>
              <a:gd name="connsiteX7" fmla="*/ 7168002 w 7579856"/>
              <a:gd name="connsiteY7" fmla="*/ 908523 h 6858000"/>
              <a:gd name="connsiteX8" fmla="*/ 6878697 w 7579856"/>
              <a:gd name="connsiteY8" fmla="*/ 1346641 h 6858000"/>
              <a:gd name="connsiteX9" fmla="*/ 6794992 w 7579856"/>
              <a:gd name="connsiteY9" fmla="*/ 1562952 h 6858000"/>
              <a:gd name="connsiteX10" fmla="*/ 6734639 w 7579856"/>
              <a:gd name="connsiteY10" fmla="*/ 1920622 h 6858000"/>
              <a:gd name="connsiteX11" fmla="*/ 6730519 w 7579856"/>
              <a:gd name="connsiteY11" fmla="*/ 2097872 h 6858000"/>
              <a:gd name="connsiteX12" fmla="*/ 6705894 w 7579856"/>
              <a:gd name="connsiteY12" fmla="*/ 2420416 h 6858000"/>
              <a:gd name="connsiteX13" fmla="*/ 6683705 w 7579856"/>
              <a:gd name="connsiteY13" fmla="*/ 2654677 h 6858000"/>
              <a:gd name="connsiteX14" fmla="*/ 6638423 w 7579856"/>
              <a:gd name="connsiteY14" fmla="*/ 2846969 h 6858000"/>
              <a:gd name="connsiteX15" fmla="*/ 6553674 w 7579856"/>
              <a:gd name="connsiteY15" fmla="*/ 3101886 h 6858000"/>
              <a:gd name="connsiteX16" fmla="*/ 6511102 w 7579856"/>
              <a:gd name="connsiteY16" fmla="*/ 3227971 h 6858000"/>
              <a:gd name="connsiteX17" fmla="*/ 6492768 w 7579856"/>
              <a:gd name="connsiteY17" fmla="*/ 3410007 h 6858000"/>
              <a:gd name="connsiteX18" fmla="*/ 6483278 w 7579856"/>
              <a:gd name="connsiteY18" fmla="*/ 3413112 h 6858000"/>
              <a:gd name="connsiteX19" fmla="*/ 6457853 w 7579856"/>
              <a:gd name="connsiteY19" fmla="*/ 3475597 h 6858000"/>
              <a:gd name="connsiteX20" fmla="*/ 6410459 w 7579856"/>
              <a:gd name="connsiteY20" fmla="*/ 3726672 h 6858000"/>
              <a:gd name="connsiteX21" fmla="*/ 6359621 w 7579856"/>
              <a:gd name="connsiteY21" fmla="*/ 3847892 h 6858000"/>
              <a:gd name="connsiteX22" fmla="*/ 6334856 w 7579856"/>
              <a:gd name="connsiteY22" fmla="*/ 3885724 h 6858000"/>
              <a:gd name="connsiteX23" fmla="*/ 6293786 w 7579856"/>
              <a:gd name="connsiteY23" fmla="*/ 3949434 h 6858000"/>
              <a:gd name="connsiteX24" fmla="*/ 6245606 w 7579856"/>
              <a:gd name="connsiteY24" fmla="*/ 3999200 h 6858000"/>
              <a:gd name="connsiteX25" fmla="*/ 6141951 w 7579856"/>
              <a:gd name="connsiteY25" fmla="*/ 4086732 h 6858000"/>
              <a:gd name="connsiteX26" fmla="*/ 6078664 w 7579856"/>
              <a:gd name="connsiteY26" fmla="*/ 4186250 h 6858000"/>
              <a:gd name="connsiteX27" fmla="*/ 6022393 w 7579856"/>
              <a:gd name="connsiteY27" fmla="*/ 4256032 h 6858000"/>
              <a:gd name="connsiteX28" fmla="*/ 5948407 w 7579856"/>
              <a:gd name="connsiteY28" fmla="*/ 4384326 h 6858000"/>
              <a:gd name="connsiteX29" fmla="*/ 5876649 w 7579856"/>
              <a:gd name="connsiteY29" fmla="*/ 4557747 h 6858000"/>
              <a:gd name="connsiteX30" fmla="*/ 5843760 w 7579856"/>
              <a:gd name="connsiteY30" fmla="*/ 4628455 h 6858000"/>
              <a:gd name="connsiteX31" fmla="*/ 5770009 w 7579856"/>
              <a:gd name="connsiteY31" fmla="*/ 4708689 h 6858000"/>
              <a:gd name="connsiteX32" fmla="*/ 5725056 w 7579856"/>
              <a:gd name="connsiteY32" fmla="*/ 4751553 h 6858000"/>
              <a:gd name="connsiteX33" fmla="*/ 5673106 w 7579856"/>
              <a:gd name="connsiteY33" fmla="*/ 4803022 h 6858000"/>
              <a:gd name="connsiteX34" fmla="*/ 5646635 w 7579856"/>
              <a:gd name="connsiteY34" fmla="*/ 4918486 h 6858000"/>
              <a:gd name="connsiteX35" fmla="*/ 5632308 w 7579856"/>
              <a:gd name="connsiteY35" fmla="*/ 5003261 h 6858000"/>
              <a:gd name="connsiteX36" fmla="*/ 5600041 w 7579856"/>
              <a:gd name="connsiteY36" fmla="*/ 5126502 h 6858000"/>
              <a:gd name="connsiteX37" fmla="*/ 5593786 w 7579856"/>
              <a:gd name="connsiteY37" fmla="*/ 5183759 h 6858000"/>
              <a:gd name="connsiteX38" fmla="*/ 5566847 w 7579856"/>
              <a:gd name="connsiteY38" fmla="*/ 5283130 h 6858000"/>
              <a:gd name="connsiteX39" fmla="*/ 5545211 w 7579856"/>
              <a:gd name="connsiteY39" fmla="*/ 5391620 h 6858000"/>
              <a:gd name="connsiteX40" fmla="*/ 5504490 w 7579856"/>
              <a:gd name="connsiteY40" fmla="*/ 5443028 h 6858000"/>
              <a:gd name="connsiteX41" fmla="*/ 5495036 w 7579856"/>
              <a:gd name="connsiteY41" fmla="*/ 5535042 h 6858000"/>
              <a:gd name="connsiteX42" fmla="*/ 5481653 w 7579856"/>
              <a:gd name="connsiteY42" fmla="*/ 5579759 h 6858000"/>
              <a:gd name="connsiteX43" fmla="*/ 5453795 w 7579856"/>
              <a:gd name="connsiteY43" fmla="*/ 5665992 h 6858000"/>
              <a:gd name="connsiteX44" fmla="*/ 5417837 w 7579856"/>
              <a:gd name="connsiteY44" fmla="*/ 5741729 h 6858000"/>
              <a:gd name="connsiteX45" fmla="*/ 5398588 w 7579856"/>
              <a:gd name="connsiteY45" fmla="*/ 5893367 h 6858000"/>
              <a:gd name="connsiteX46" fmla="*/ 5412427 w 7579856"/>
              <a:gd name="connsiteY46" fmla="*/ 5943796 h 6858000"/>
              <a:gd name="connsiteX47" fmla="*/ 5400101 w 7579856"/>
              <a:gd name="connsiteY47" fmla="*/ 6000335 h 6858000"/>
              <a:gd name="connsiteX48" fmla="*/ 5408124 w 7579856"/>
              <a:gd name="connsiteY48" fmla="*/ 6055832 h 6858000"/>
              <a:gd name="connsiteX49" fmla="*/ 5382772 w 7579856"/>
              <a:gd name="connsiteY49" fmla="*/ 6106527 h 6858000"/>
              <a:gd name="connsiteX50" fmla="*/ 5354118 w 7579856"/>
              <a:gd name="connsiteY50" fmla="*/ 6177715 h 6858000"/>
              <a:gd name="connsiteX51" fmla="*/ 5352724 w 7579856"/>
              <a:gd name="connsiteY51" fmla="*/ 6231835 h 6858000"/>
              <a:gd name="connsiteX52" fmla="*/ 5314801 w 7579856"/>
              <a:gd name="connsiteY52" fmla="*/ 6378377 h 6858000"/>
              <a:gd name="connsiteX53" fmla="*/ 5346289 w 7579856"/>
              <a:gd name="connsiteY53" fmla="*/ 6531204 h 6858000"/>
              <a:gd name="connsiteX54" fmla="*/ 5296493 w 7579856"/>
              <a:gd name="connsiteY54" fmla="*/ 6828948 h 6858000"/>
              <a:gd name="connsiteX55" fmla="*/ 5299149 w 7579856"/>
              <a:gd name="connsiteY55" fmla="*/ 6850700 h 6858000"/>
              <a:gd name="connsiteX56" fmla="*/ 5293995 w 7579856"/>
              <a:gd name="connsiteY56" fmla="*/ 6858000 h 6858000"/>
              <a:gd name="connsiteX57" fmla="*/ 0 w 7579856"/>
              <a:gd name="connsiteY57" fmla="*/ 6858000 h 6858000"/>
              <a:gd name="connsiteX58" fmla="*/ 0 w 7579856"/>
              <a:gd name="connsiteY5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579856" h="6858000">
                <a:moveTo>
                  <a:pt x="0" y="0"/>
                </a:moveTo>
                <a:lnTo>
                  <a:pt x="7579856" y="0"/>
                </a:lnTo>
                <a:lnTo>
                  <a:pt x="7470504" y="260102"/>
                </a:lnTo>
                <a:cubicBezTo>
                  <a:pt x="7461630" y="268839"/>
                  <a:pt x="7394342" y="394464"/>
                  <a:pt x="7393573" y="399956"/>
                </a:cubicBezTo>
                <a:cubicBezTo>
                  <a:pt x="7377083" y="436552"/>
                  <a:pt x="7379826" y="422089"/>
                  <a:pt x="7371566" y="479678"/>
                </a:cubicBezTo>
                <a:cubicBezTo>
                  <a:pt x="7375726" y="514866"/>
                  <a:pt x="7314090" y="538026"/>
                  <a:pt x="7333409" y="639474"/>
                </a:cubicBezTo>
                <a:cubicBezTo>
                  <a:pt x="7304030" y="645989"/>
                  <a:pt x="7277305" y="734514"/>
                  <a:pt x="7277592" y="752461"/>
                </a:cubicBezTo>
                <a:cubicBezTo>
                  <a:pt x="7263957" y="826326"/>
                  <a:pt x="7190549" y="831933"/>
                  <a:pt x="7168002" y="908523"/>
                </a:cubicBezTo>
                <a:cubicBezTo>
                  <a:pt x="7159192" y="1017987"/>
                  <a:pt x="6881131" y="1275734"/>
                  <a:pt x="6878697" y="1346641"/>
                </a:cubicBezTo>
                <a:cubicBezTo>
                  <a:pt x="6857377" y="1450976"/>
                  <a:pt x="6800249" y="1488570"/>
                  <a:pt x="6794992" y="1562952"/>
                </a:cubicBezTo>
                <a:cubicBezTo>
                  <a:pt x="6777186" y="1744477"/>
                  <a:pt x="6752997" y="1733417"/>
                  <a:pt x="6734639" y="1920622"/>
                </a:cubicBezTo>
                <a:cubicBezTo>
                  <a:pt x="6723638" y="2037344"/>
                  <a:pt x="6741520" y="1981150"/>
                  <a:pt x="6730519" y="2097872"/>
                </a:cubicBezTo>
                <a:lnTo>
                  <a:pt x="6705894" y="2420416"/>
                </a:lnTo>
                <a:cubicBezTo>
                  <a:pt x="6699729" y="2429580"/>
                  <a:pt x="6687282" y="2640728"/>
                  <a:pt x="6683705" y="2654677"/>
                </a:cubicBezTo>
                <a:cubicBezTo>
                  <a:pt x="6659846" y="2709901"/>
                  <a:pt x="6664499" y="2789595"/>
                  <a:pt x="6638423" y="2846969"/>
                </a:cubicBezTo>
                <a:cubicBezTo>
                  <a:pt x="6619172" y="2849418"/>
                  <a:pt x="6569554" y="3118422"/>
                  <a:pt x="6553674" y="3101886"/>
                </a:cubicBezTo>
                <a:cubicBezTo>
                  <a:pt x="6557982" y="3144969"/>
                  <a:pt x="6529319" y="3203242"/>
                  <a:pt x="6511102" y="3227971"/>
                </a:cubicBezTo>
                <a:cubicBezTo>
                  <a:pt x="6488937" y="3278163"/>
                  <a:pt x="6507177" y="3372316"/>
                  <a:pt x="6492768" y="3410007"/>
                </a:cubicBezTo>
                <a:cubicBezTo>
                  <a:pt x="6489589" y="3410402"/>
                  <a:pt x="6486392" y="3411447"/>
                  <a:pt x="6483278" y="3413112"/>
                </a:cubicBezTo>
                <a:cubicBezTo>
                  <a:pt x="6465197" y="3422775"/>
                  <a:pt x="6453811" y="3450753"/>
                  <a:pt x="6457853" y="3475597"/>
                </a:cubicBezTo>
                <a:cubicBezTo>
                  <a:pt x="6460183" y="3580433"/>
                  <a:pt x="6430321" y="3652787"/>
                  <a:pt x="6410459" y="3726672"/>
                </a:cubicBezTo>
                <a:cubicBezTo>
                  <a:pt x="6384227" y="3807490"/>
                  <a:pt x="6365561" y="3727296"/>
                  <a:pt x="6359621" y="3847892"/>
                </a:cubicBezTo>
                <a:cubicBezTo>
                  <a:pt x="6342065" y="3848387"/>
                  <a:pt x="6336582" y="3860219"/>
                  <a:pt x="6334856" y="3885724"/>
                </a:cubicBezTo>
                <a:cubicBezTo>
                  <a:pt x="6321106" y="3924250"/>
                  <a:pt x="6288462" y="3896248"/>
                  <a:pt x="6293786" y="3949434"/>
                </a:cubicBezTo>
                <a:lnTo>
                  <a:pt x="6245606" y="3999200"/>
                </a:lnTo>
                <a:cubicBezTo>
                  <a:pt x="6252452" y="3999667"/>
                  <a:pt x="6147291" y="4071013"/>
                  <a:pt x="6141951" y="4086732"/>
                </a:cubicBezTo>
                <a:lnTo>
                  <a:pt x="6078664" y="4186250"/>
                </a:lnTo>
                <a:cubicBezTo>
                  <a:pt x="6043445" y="4216806"/>
                  <a:pt x="6044102" y="4223020"/>
                  <a:pt x="6022393" y="4256032"/>
                </a:cubicBezTo>
                <a:cubicBezTo>
                  <a:pt x="6000683" y="4289045"/>
                  <a:pt x="6004124" y="4308922"/>
                  <a:pt x="5948407" y="4384326"/>
                </a:cubicBezTo>
                <a:cubicBezTo>
                  <a:pt x="5917508" y="4413425"/>
                  <a:pt x="5922990" y="4499081"/>
                  <a:pt x="5876649" y="4557747"/>
                </a:cubicBezTo>
                <a:cubicBezTo>
                  <a:pt x="5858396" y="4553894"/>
                  <a:pt x="5841562" y="4597689"/>
                  <a:pt x="5843760" y="4628455"/>
                </a:cubicBezTo>
                <a:lnTo>
                  <a:pt x="5770009" y="4708689"/>
                </a:lnTo>
                <a:cubicBezTo>
                  <a:pt x="5744628" y="4703789"/>
                  <a:pt x="5756788" y="4718752"/>
                  <a:pt x="5725056" y="4751553"/>
                </a:cubicBezTo>
                <a:cubicBezTo>
                  <a:pt x="5704052" y="4760054"/>
                  <a:pt x="5698443" y="4778037"/>
                  <a:pt x="5673106" y="4803022"/>
                </a:cubicBezTo>
                <a:cubicBezTo>
                  <a:pt x="5653325" y="4810967"/>
                  <a:pt x="5666864" y="4896812"/>
                  <a:pt x="5646635" y="4918486"/>
                </a:cubicBezTo>
                <a:cubicBezTo>
                  <a:pt x="5631909" y="4941605"/>
                  <a:pt x="5659196" y="4943736"/>
                  <a:pt x="5632308" y="5003261"/>
                </a:cubicBezTo>
                <a:cubicBezTo>
                  <a:pt x="5612112" y="5060835"/>
                  <a:pt x="5619821" y="5064904"/>
                  <a:pt x="5600041" y="5126502"/>
                </a:cubicBezTo>
                <a:cubicBezTo>
                  <a:pt x="5586116" y="5167992"/>
                  <a:pt x="5601826" y="5161046"/>
                  <a:pt x="5593786" y="5183759"/>
                </a:cubicBezTo>
                <a:cubicBezTo>
                  <a:pt x="5561334" y="5210589"/>
                  <a:pt x="5598993" y="5264555"/>
                  <a:pt x="5566847" y="5283130"/>
                </a:cubicBezTo>
                <a:lnTo>
                  <a:pt x="5545211" y="5391620"/>
                </a:lnTo>
                <a:lnTo>
                  <a:pt x="5504490" y="5443028"/>
                </a:lnTo>
                <a:cubicBezTo>
                  <a:pt x="5494192" y="5459332"/>
                  <a:pt x="5499256" y="5522813"/>
                  <a:pt x="5495036" y="5535042"/>
                </a:cubicBezTo>
                <a:cubicBezTo>
                  <a:pt x="5479787" y="5537507"/>
                  <a:pt x="5482184" y="5553460"/>
                  <a:pt x="5481653" y="5579759"/>
                </a:cubicBezTo>
                <a:cubicBezTo>
                  <a:pt x="5471160" y="5620723"/>
                  <a:pt x="5461279" y="5625872"/>
                  <a:pt x="5453795" y="5665992"/>
                </a:cubicBezTo>
                <a:cubicBezTo>
                  <a:pt x="5424217" y="5715929"/>
                  <a:pt x="5429438" y="5686607"/>
                  <a:pt x="5417837" y="5741729"/>
                </a:cubicBezTo>
                <a:cubicBezTo>
                  <a:pt x="5401590" y="5774002"/>
                  <a:pt x="5420077" y="5829059"/>
                  <a:pt x="5398588" y="5893367"/>
                </a:cubicBezTo>
                <a:cubicBezTo>
                  <a:pt x="5382045" y="5933309"/>
                  <a:pt x="5422284" y="5921390"/>
                  <a:pt x="5412427" y="5943796"/>
                </a:cubicBezTo>
                <a:lnTo>
                  <a:pt x="5400101" y="6000335"/>
                </a:lnTo>
                <a:lnTo>
                  <a:pt x="5408124" y="6055832"/>
                </a:lnTo>
                <a:cubicBezTo>
                  <a:pt x="5410319" y="6059068"/>
                  <a:pt x="5377455" y="6104819"/>
                  <a:pt x="5382772" y="6106527"/>
                </a:cubicBezTo>
                <a:lnTo>
                  <a:pt x="5354118" y="6177715"/>
                </a:lnTo>
                <a:cubicBezTo>
                  <a:pt x="5353654" y="6195756"/>
                  <a:pt x="5353188" y="6213795"/>
                  <a:pt x="5352724" y="6231835"/>
                </a:cubicBezTo>
                <a:lnTo>
                  <a:pt x="5314801" y="6378377"/>
                </a:lnTo>
                <a:cubicBezTo>
                  <a:pt x="5286767" y="6424906"/>
                  <a:pt x="5363614" y="6441657"/>
                  <a:pt x="5346289" y="6531204"/>
                </a:cubicBezTo>
                <a:cubicBezTo>
                  <a:pt x="5336370" y="6605939"/>
                  <a:pt x="5310363" y="6768382"/>
                  <a:pt x="5296493" y="6828948"/>
                </a:cubicBezTo>
                <a:cubicBezTo>
                  <a:pt x="5300217" y="6838357"/>
                  <a:pt x="5300699" y="6845216"/>
                  <a:pt x="5299149" y="6850700"/>
                </a:cubicBezTo>
                <a:lnTo>
                  <a:pt x="529399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C19D3-7F0B-05B3-B87A-AFC7B75E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809" y="1317273"/>
            <a:ext cx="3385450" cy="2549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The Cryptic Messages (Semantic Analysis)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AAC39E-8294-44DC-AB9F-2B9F22C39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350" y="618119"/>
            <a:ext cx="6596369" cy="5615588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11685A1B-C158-49A6-BF8F-0D486885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48987" y="29485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CEC9019-335E-8B8A-5390-052A853B4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955" y="785161"/>
            <a:ext cx="6224165" cy="527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73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114887-7BCA-90F5-4CD6-07EC4CFE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85619E-59AB-4E59-8DD1-77D17FCB3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6150" cy="6858000"/>
          </a:xfrm>
          <a:custGeom>
            <a:avLst/>
            <a:gdLst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82971 w 7579856"/>
              <a:gd name="connsiteY3" fmla="*/ 293939 h 6858000"/>
              <a:gd name="connsiteX4" fmla="*/ 7424315 w 7579856"/>
              <a:gd name="connsiteY4" fmla="*/ 333533 h 6858000"/>
              <a:gd name="connsiteX5" fmla="*/ 7371566 w 7579856"/>
              <a:gd name="connsiteY5" fmla="*/ 479678 h 6858000"/>
              <a:gd name="connsiteX6" fmla="*/ 7333409 w 7579856"/>
              <a:gd name="connsiteY6" fmla="*/ 639474 h 6858000"/>
              <a:gd name="connsiteX7" fmla="*/ 7277592 w 7579856"/>
              <a:gd name="connsiteY7" fmla="*/ 752461 h 6858000"/>
              <a:gd name="connsiteX8" fmla="*/ 7168002 w 7579856"/>
              <a:gd name="connsiteY8" fmla="*/ 908523 h 6858000"/>
              <a:gd name="connsiteX9" fmla="*/ 6878697 w 7579856"/>
              <a:gd name="connsiteY9" fmla="*/ 1346641 h 6858000"/>
              <a:gd name="connsiteX10" fmla="*/ 6794992 w 7579856"/>
              <a:gd name="connsiteY10" fmla="*/ 1562952 h 6858000"/>
              <a:gd name="connsiteX11" fmla="*/ 6734639 w 7579856"/>
              <a:gd name="connsiteY11" fmla="*/ 1920622 h 6858000"/>
              <a:gd name="connsiteX12" fmla="*/ 6730519 w 7579856"/>
              <a:gd name="connsiteY12" fmla="*/ 2097872 h 6858000"/>
              <a:gd name="connsiteX13" fmla="*/ 6705894 w 7579856"/>
              <a:gd name="connsiteY13" fmla="*/ 2420416 h 6858000"/>
              <a:gd name="connsiteX14" fmla="*/ 6683705 w 7579856"/>
              <a:gd name="connsiteY14" fmla="*/ 2654677 h 6858000"/>
              <a:gd name="connsiteX15" fmla="*/ 6638423 w 7579856"/>
              <a:gd name="connsiteY15" fmla="*/ 2846969 h 6858000"/>
              <a:gd name="connsiteX16" fmla="*/ 6553674 w 7579856"/>
              <a:gd name="connsiteY16" fmla="*/ 3101886 h 6858000"/>
              <a:gd name="connsiteX17" fmla="*/ 6511102 w 7579856"/>
              <a:gd name="connsiteY17" fmla="*/ 3227971 h 6858000"/>
              <a:gd name="connsiteX18" fmla="*/ 6492768 w 7579856"/>
              <a:gd name="connsiteY18" fmla="*/ 3410007 h 6858000"/>
              <a:gd name="connsiteX19" fmla="*/ 6483278 w 7579856"/>
              <a:gd name="connsiteY19" fmla="*/ 3413112 h 6858000"/>
              <a:gd name="connsiteX20" fmla="*/ 6457853 w 7579856"/>
              <a:gd name="connsiteY20" fmla="*/ 3475597 h 6858000"/>
              <a:gd name="connsiteX21" fmla="*/ 6410459 w 7579856"/>
              <a:gd name="connsiteY21" fmla="*/ 3726672 h 6858000"/>
              <a:gd name="connsiteX22" fmla="*/ 6359621 w 7579856"/>
              <a:gd name="connsiteY22" fmla="*/ 3847892 h 6858000"/>
              <a:gd name="connsiteX23" fmla="*/ 6334856 w 7579856"/>
              <a:gd name="connsiteY23" fmla="*/ 3885724 h 6858000"/>
              <a:gd name="connsiteX24" fmla="*/ 6293786 w 7579856"/>
              <a:gd name="connsiteY24" fmla="*/ 3949434 h 6858000"/>
              <a:gd name="connsiteX25" fmla="*/ 6245606 w 7579856"/>
              <a:gd name="connsiteY25" fmla="*/ 3999200 h 6858000"/>
              <a:gd name="connsiteX26" fmla="*/ 6141951 w 7579856"/>
              <a:gd name="connsiteY26" fmla="*/ 4086732 h 6858000"/>
              <a:gd name="connsiteX27" fmla="*/ 6078664 w 7579856"/>
              <a:gd name="connsiteY27" fmla="*/ 4186250 h 6858000"/>
              <a:gd name="connsiteX28" fmla="*/ 6022393 w 7579856"/>
              <a:gd name="connsiteY28" fmla="*/ 4256032 h 6858000"/>
              <a:gd name="connsiteX29" fmla="*/ 5948407 w 7579856"/>
              <a:gd name="connsiteY29" fmla="*/ 4384326 h 6858000"/>
              <a:gd name="connsiteX30" fmla="*/ 5876649 w 7579856"/>
              <a:gd name="connsiteY30" fmla="*/ 4557747 h 6858000"/>
              <a:gd name="connsiteX31" fmla="*/ 5843760 w 7579856"/>
              <a:gd name="connsiteY31" fmla="*/ 4628455 h 6858000"/>
              <a:gd name="connsiteX32" fmla="*/ 5770009 w 7579856"/>
              <a:gd name="connsiteY32" fmla="*/ 4708689 h 6858000"/>
              <a:gd name="connsiteX33" fmla="*/ 5725056 w 7579856"/>
              <a:gd name="connsiteY33" fmla="*/ 4751553 h 6858000"/>
              <a:gd name="connsiteX34" fmla="*/ 5673106 w 7579856"/>
              <a:gd name="connsiteY34" fmla="*/ 4803022 h 6858000"/>
              <a:gd name="connsiteX35" fmla="*/ 5646635 w 7579856"/>
              <a:gd name="connsiteY35" fmla="*/ 4918486 h 6858000"/>
              <a:gd name="connsiteX36" fmla="*/ 5632308 w 7579856"/>
              <a:gd name="connsiteY36" fmla="*/ 5003261 h 6858000"/>
              <a:gd name="connsiteX37" fmla="*/ 5600041 w 7579856"/>
              <a:gd name="connsiteY37" fmla="*/ 5126502 h 6858000"/>
              <a:gd name="connsiteX38" fmla="*/ 5593786 w 7579856"/>
              <a:gd name="connsiteY38" fmla="*/ 5183759 h 6858000"/>
              <a:gd name="connsiteX39" fmla="*/ 5566847 w 7579856"/>
              <a:gd name="connsiteY39" fmla="*/ 5283130 h 6858000"/>
              <a:gd name="connsiteX40" fmla="*/ 5545211 w 7579856"/>
              <a:gd name="connsiteY40" fmla="*/ 5391620 h 6858000"/>
              <a:gd name="connsiteX41" fmla="*/ 5504490 w 7579856"/>
              <a:gd name="connsiteY41" fmla="*/ 5443028 h 6858000"/>
              <a:gd name="connsiteX42" fmla="*/ 5495036 w 7579856"/>
              <a:gd name="connsiteY42" fmla="*/ 5535042 h 6858000"/>
              <a:gd name="connsiteX43" fmla="*/ 5481653 w 7579856"/>
              <a:gd name="connsiteY43" fmla="*/ 5579759 h 6858000"/>
              <a:gd name="connsiteX44" fmla="*/ 5453795 w 7579856"/>
              <a:gd name="connsiteY44" fmla="*/ 5665992 h 6858000"/>
              <a:gd name="connsiteX45" fmla="*/ 5417837 w 7579856"/>
              <a:gd name="connsiteY45" fmla="*/ 5741729 h 6858000"/>
              <a:gd name="connsiteX46" fmla="*/ 5398588 w 7579856"/>
              <a:gd name="connsiteY46" fmla="*/ 5893367 h 6858000"/>
              <a:gd name="connsiteX47" fmla="*/ 5412427 w 7579856"/>
              <a:gd name="connsiteY47" fmla="*/ 5943796 h 6858000"/>
              <a:gd name="connsiteX48" fmla="*/ 5400101 w 7579856"/>
              <a:gd name="connsiteY48" fmla="*/ 6000335 h 6858000"/>
              <a:gd name="connsiteX49" fmla="*/ 5408124 w 7579856"/>
              <a:gd name="connsiteY49" fmla="*/ 6055832 h 6858000"/>
              <a:gd name="connsiteX50" fmla="*/ 5382772 w 7579856"/>
              <a:gd name="connsiteY50" fmla="*/ 6106527 h 6858000"/>
              <a:gd name="connsiteX51" fmla="*/ 5354118 w 7579856"/>
              <a:gd name="connsiteY51" fmla="*/ 6177715 h 6858000"/>
              <a:gd name="connsiteX52" fmla="*/ 5352724 w 7579856"/>
              <a:gd name="connsiteY52" fmla="*/ 6231835 h 6858000"/>
              <a:gd name="connsiteX53" fmla="*/ 5314801 w 7579856"/>
              <a:gd name="connsiteY53" fmla="*/ 6378377 h 6858000"/>
              <a:gd name="connsiteX54" fmla="*/ 5346289 w 7579856"/>
              <a:gd name="connsiteY54" fmla="*/ 6531204 h 6858000"/>
              <a:gd name="connsiteX55" fmla="*/ 5296493 w 7579856"/>
              <a:gd name="connsiteY55" fmla="*/ 6828948 h 6858000"/>
              <a:gd name="connsiteX56" fmla="*/ 5299149 w 7579856"/>
              <a:gd name="connsiteY56" fmla="*/ 6850700 h 6858000"/>
              <a:gd name="connsiteX57" fmla="*/ 5293995 w 7579856"/>
              <a:gd name="connsiteY57" fmla="*/ 6858000 h 6858000"/>
              <a:gd name="connsiteX58" fmla="*/ 0 w 7579856"/>
              <a:gd name="connsiteY58" fmla="*/ 6858000 h 6858000"/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82971 w 7579856"/>
              <a:gd name="connsiteY3" fmla="*/ 293939 h 6858000"/>
              <a:gd name="connsiteX4" fmla="*/ 7371566 w 7579856"/>
              <a:gd name="connsiteY4" fmla="*/ 479678 h 6858000"/>
              <a:gd name="connsiteX5" fmla="*/ 7333409 w 7579856"/>
              <a:gd name="connsiteY5" fmla="*/ 639474 h 6858000"/>
              <a:gd name="connsiteX6" fmla="*/ 7277592 w 7579856"/>
              <a:gd name="connsiteY6" fmla="*/ 752461 h 6858000"/>
              <a:gd name="connsiteX7" fmla="*/ 7168002 w 7579856"/>
              <a:gd name="connsiteY7" fmla="*/ 908523 h 6858000"/>
              <a:gd name="connsiteX8" fmla="*/ 6878697 w 7579856"/>
              <a:gd name="connsiteY8" fmla="*/ 1346641 h 6858000"/>
              <a:gd name="connsiteX9" fmla="*/ 6794992 w 7579856"/>
              <a:gd name="connsiteY9" fmla="*/ 1562952 h 6858000"/>
              <a:gd name="connsiteX10" fmla="*/ 6734639 w 7579856"/>
              <a:gd name="connsiteY10" fmla="*/ 1920622 h 6858000"/>
              <a:gd name="connsiteX11" fmla="*/ 6730519 w 7579856"/>
              <a:gd name="connsiteY11" fmla="*/ 2097872 h 6858000"/>
              <a:gd name="connsiteX12" fmla="*/ 6705894 w 7579856"/>
              <a:gd name="connsiteY12" fmla="*/ 2420416 h 6858000"/>
              <a:gd name="connsiteX13" fmla="*/ 6683705 w 7579856"/>
              <a:gd name="connsiteY13" fmla="*/ 2654677 h 6858000"/>
              <a:gd name="connsiteX14" fmla="*/ 6638423 w 7579856"/>
              <a:gd name="connsiteY14" fmla="*/ 2846969 h 6858000"/>
              <a:gd name="connsiteX15" fmla="*/ 6553674 w 7579856"/>
              <a:gd name="connsiteY15" fmla="*/ 3101886 h 6858000"/>
              <a:gd name="connsiteX16" fmla="*/ 6511102 w 7579856"/>
              <a:gd name="connsiteY16" fmla="*/ 3227971 h 6858000"/>
              <a:gd name="connsiteX17" fmla="*/ 6492768 w 7579856"/>
              <a:gd name="connsiteY17" fmla="*/ 3410007 h 6858000"/>
              <a:gd name="connsiteX18" fmla="*/ 6483278 w 7579856"/>
              <a:gd name="connsiteY18" fmla="*/ 3413112 h 6858000"/>
              <a:gd name="connsiteX19" fmla="*/ 6457853 w 7579856"/>
              <a:gd name="connsiteY19" fmla="*/ 3475597 h 6858000"/>
              <a:gd name="connsiteX20" fmla="*/ 6410459 w 7579856"/>
              <a:gd name="connsiteY20" fmla="*/ 3726672 h 6858000"/>
              <a:gd name="connsiteX21" fmla="*/ 6359621 w 7579856"/>
              <a:gd name="connsiteY21" fmla="*/ 3847892 h 6858000"/>
              <a:gd name="connsiteX22" fmla="*/ 6334856 w 7579856"/>
              <a:gd name="connsiteY22" fmla="*/ 3885724 h 6858000"/>
              <a:gd name="connsiteX23" fmla="*/ 6293786 w 7579856"/>
              <a:gd name="connsiteY23" fmla="*/ 3949434 h 6858000"/>
              <a:gd name="connsiteX24" fmla="*/ 6245606 w 7579856"/>
              <a:gd name="connsiteY24" fmla="*/ 3999200 h 6858000"/>
              <a:gd name="connsiteX25" fmla="*/ 6141951 w 7579856"/>
              <a:gd name="connsiteY25" fmla="*/ 4086732 h 6858000"/>
              <a:gd name="connsiteX26" fmla="*/ 6078664 w 7579856"/>
              <a:gd name="connsiteY26" fmla="*/ 4186250 h 6858000"/>
              <a:gd name="connsiteX27" fmla="*/ 6022393 w 7579856"/>
              <a:gd name="connsiteY27" fmla="*/ 4256032 h 6858000"/>
              <a:gd name="connsiteX28" fmla="*/ 5948407 w 7579856"/>
              <a:gd name="connsiteY28" fmla="*/ 4384326 h 6858000"/>
              <a:gd name="connsiteX29" fmla="*/ 5876649 w 7579856"/>
              <a:gd name="connsiteY29" fmla="*/ 4557747 h 6858000"/>
              <a:gd name="connsiteX30" fmla="*/ 5843760 w 7579856"/>
              <a:gd name="connsiteY30" fmla="*/ 4628455 h 6858000"/>
              <a:gd name="connsiteX31" fmla="*/ 5770009 w 7579856"/>
              <a:gd name="connsiteY31" fmla="*/ 4708689 h 6858000"/>
              <a:gd name="connsiteX32" fmla="*/ 5725056 w 7579856"/>
              <a:gd name="connsiteY32" fmla="*/ 4751553 h 6858000"/>
              <a:gd name="connsiteX33" fmla="*/ 5673106 w 7579856"/>
              <a:gd name="connsiteY33" fmla="*/ 4803022 h 6858000"/>
              <a:gd name="connsiteX34" fmla="*/ 5646635 w 7579856"/>
              <a:gd name="connsiteY34" fmla="*/ 4918486 h 6858000"/>
              <a:gd name="connsiteX35" fmla="*/ 5632308 w 7579856"/>
              <a:gd name="connsiteY35" fmla="*/ 5003261 h 6858000"/>
              <a:gd name="connsiteX36" fmla="*/ 5600041 w 7579856"/>
              <a:gd name="connsiteY36" fmla="*/ 5126502 h 6858000"/>
              <a:gd name="connsiteX37" fmla="*/ 5593786 w 7579856"/>
              <a:gd name="connsiteY37" fmla="*/ 5183759 h 6858000"/>
              <a:gd name="connsiteX38" fmla="*/ 5566847 w 7579856"/>
              <a:gd name="connsiteY38" fmla="*/ 5283130 h 6858000"/>
              <a:gd name="connsiteX39" fmla="*/ 5545211 w 7579856"/>
              <a:gd name="connsiteY39" fmla="*/ 5391620 h 6858000"/>
              <a:gd name="connsiteX40" fmla="*/ 5504490 w 7579856"/>
              <a:gd name="connsiteY40" fmla="*/ 5443028 h 6858000"/>
              <a:gd name="connsiteX41" fmla="*/ 5495036 w 7579856"/>
              <a:gd name="connsiteY41" fmla="*/ 5535042 h 6858000"/>
              <a:gd name="connsiteX42" fmla="*/ 5481653 w 7579856"/>
              <a:gd name="connsiteY42" fmla="*/ 5579759 h 6858000"/>
              <a:gd name="connsiteX43" fmla="*/ 5453795 w 7579856"/>
              <a:gd name="connsiteY43" fmla="*/ 5665992 h 6858000"/>
              <a:gd name="connsiteX44" fmla="*/ 5417837 w 7579856"/>
              <a:gd name="connsiteY44" fmla="*/ 5741729 h 6858000"/>
              <a:gd name="connsiteX45" fmla="*/ 5398588 w 7579856"/>
              <a:gd name="connsiteY45" fmla="*/ 5893367 h 6858000"/>
              <a:gd name="connsiteX46" fmla="*/ 5412427 w 7579856"/>
              <a:gd name="connsiteY46" fmla="*/ 5943796 h 6858000"/>
              <a:gd name="connsiteX47" fmla="*/ 5400101 w 7579856"/>
              <a:gd name="connsiteY47" fmla="*/ 6000335 h 6858000"/>
              <a:gd name="connsiteX48" fmla="*/ 5408124 w 7579856"/>
              <a:gd name="connsiteY48" fmla="*/ 6055832 h 6858000"/>
              <a:gd name="connsiteX49" fmla="*/ 5382772 w 7579856"/>
              <a:gd name="connsiteY49" fmla="*/ 6106527 h 6858000"/>
              <a:gd name="connsiteX50" fmla="*/ 5354118 w 7579856"/>
              <a:gd name="connsiteY50" fmla="*/ 6177715 h 6858000"/>
              <a:gd name="connsiteX51" fmla="*/ 5352724 w 7579856"/>
              <a:gd name="connsiteY51" fmla="*/ 6231835 h 6858000"/>
              <a:gd name="connsiteX52" fmla="*/ 5314801 w 7579856"/>
              <a:gd name="connsiteY52" fmla="*/ 6378377 h 6858000"/>
              <a:gd name="connsiteX53" fmla="*/ 5346289 w 7579856"/>
              <a:gd name="connsiteY53" fmla="*/ 6531204 h 6858000"/>
              <a:gd name="connsiteX54" fmla="*/ 5296493 w 7579856"/>
              <a:gd name="connsiteY54" fmla="*/ 6828948 h 6858000"/>
              <a:gd name="connsiteX55" fmla="*/ 5299149 w 7579856"/>
              <a:gd name="connsiteY55" fmla="*/ 6850700 h 6858000"/>
              <a:gd name="connsiteX56" fmla="*/ 5293995 w 7579856"/>
              <a:gd name="connsiteY56" fmla="*/ 6858000 h 6858000"/>
              <a:gd name="connsiteX57" fmla="*/ 0 w 7579856"/>
              <a:gd name="connsiteY57" fmla="*/ 6858000 h 6858000"/>
              <a:gd name="connsiteX58" fmla="*/ 0 w 7579856"/>
              <a:gd name="connsiteY58" fmla="*/ 0 h 6858000"/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93573 w 7579856"/>
              <a:gd name="connsiteY3" fmla="*/ 399956 h 6858000"/>
              <a:gd name="connsiteX4" fmla="*/ 7371566 w 7579856"/>
              <a:gd name="connsiteY4" fmla="*/ 479678 h 6858000"/>
              <a:gd name="connsiteX5" fmla="*/ 7333409 w 7579856"/>
              <a:gd name="connsiteY5" fmla="*/ 639474 h 6858000"/>
              <a:gd name="connsiteX6" fmla="*/ 7277592 w 7579856"/>
              <a:gd name="connsiteY6" fmla="*/ 752461 h 6858000"/>
              <a:gd name="connsiteX7" fmla="*/ 7168002 w 7579856"/>
              <a:gd name="connsiteY7" fmla="*/ 908523 h 6858000"/>
              <a:gd name="connsiteX8" fmla="*/ 6878697 w 7579856"/>
              <a:gd name="connsiteY8" fmla="*/ 1346641 h 6858000"/>
              <a:gd name="connsiteX9" fmla="*/ 6794992 w 7579856"/>
              <a:gd name="connsiteY9" fmla="*/ 1562952 h 6858000"/>
              <a:gd name="connsiteX10" fmla="*/ 6734639 w 7579856"/>
              <a:gd name="connsiteY10" fmla="*/ 1920622 h 6858000"/>
              <a:gd name="connsiteX11" fmla="*/ 6730519 w 7579856"/>
              <a:gd name="connsiteY11" fmla="*/ 2097872 h 6858000"/>
              <a:gd name="connsiteX12" fmla="*/ 6705894 w 7579856"/>
              <a:gd name="connsiteY12" fmla="*/ 2420416 h 6858000"/>
              <a:gd name="connsiteX13" fmla="*/ 6683705 w 7579856"/>
              <a:gd name="connsiteY13" fmla="*/ 2654677 h 6858000"/>
              <a:gd name="connsiteX14" fmla="*/ 6638423 w 7579856"/>
              <a:gd name="connsiteY14" fmla="*/ 2846969 h 6858000"/>
              <a:gd name="connsiteX15" fmla="*/ 6553674 w 7579856"/>
              <a:gd name="connsiteY15" fmla="*/ 3101886 h 6858000"/>
              <a:gd name="connsiteX16" fmla="*/ 6511102 w 7579856"/>
              <a:gd name="connsiteY16" fmla="*/ 3227971 h 6858000"/>
              <a:gd name="connsiteX17" fmla="*/ 6492768 w 7579856"/>
              <a:gd name="connsiteY17" fmla="*/ 3410007 h 6858000"/>
              <a:gd name="connsiteX18" fmla="*/ 6483278 w 7579856"/>
              <a:gd name="connsiteY18" fmla="*/ 3413112 h 6858000"/>
              <a:gd name="connsiteX19" fmla="*/ 6457853 w 7579856"/>
              <a:gd name="connsiteY19" fmla="*/ 3475597 h 6858000"/>
              <a:gd name="connsiteX20" fmla="*/ 6410459 w 7579856"/>
              <a:gd name="connsiteY20" fmla="*/ 3726672 h 6858000"/>
              <a:gd name="connsiteX21" fmla="*/ 6359621 w 7579856"/>
              <a:gd name="connsiteY21" fmla="*/ 3847892 h 6858000"/>
              <a:gd name="connsiteX22" fmla="*/ 6334856 w 7579856"/>
              <a:gd name="connsiteY22" fmla="*/ 3885724 h 6858000"/>
              <a:gd name="connsiteX23" fmla="*/ 6293786 w 7579856"/>
              <a:gd name="connsiteY23" fmla="*/ 3949434 h 6858000"/>
              <a:gd name="connsiteX24" fmla="*/ 6245606 w 7579856"/>
              <a:gd name="connsiteY24" fmla="*/ 3999200 h 6858000"/>
              <a:gd name="connsiteX25" fmla="*/ 6141951 w 7579856"/>
              <a:gd name="connsiteY25" fmla="*/ 4086732 h 6858000"/>
              <a:gd name="connsiteX26" fmla="*/ 6078664 w 7579856"/>
              <a:gd name="connsiteY26" fmla="*/ 4186250 h 6858000"/>
              <a:gd name="connsiteX27" fmla="*/ 6022393 w 7579856"/>
              <a:gd name="connsiteY27" fmla="*/ 4256032 h 6858000"/>
              <a:gd name="connsiteX28" fmla="*/ 5948407 w 7579856"/>
              <a:gd name="connsiteY28" fmla="*/ 4384326 h 6858000"/>
              <a:gd name="connsiteX29" fmla="*/ 5876649 w 7579856"/>
              <a:gd name="connsiteY29" fmla="*/ 4557747 h 6858000"/>
              <a:gd name="connsiteX30" fmla="*/ 5843760 w 7579856"/>
              <a:gd name="connsiteY30" fmla="*/ 4628455 h 6858000"/>
              <a:gd name="connsiteX31" fmla="*/ 5770009 w 7579856"/>
              <a:gd name="connsiteY31" fmla="*/ 4708689 h 6858000"/>
              <a:gd name="connsiteX32" fmla="*/ 5725056 w 7579856"/>
              <a:gd name="connsiteY32" fmla="*/ 4751553 h 6858000"/>
              <a:gd name="connsiteX33" fmla="*/ 5673106 w 7579856"/>
              <a:gd name="connsiteY33" fmla="*/ 4803022 h 6858000"/>
              <a:gd name="connsiteX34" fmla="*/ 5646635 w 7579856"/>
              <a:gd name="connsiteY34" fmla="*/ 4918486 h 6858000"/>
              <a:gd name="connsiteX35" fmla="*/ 5632308 w 7579856"/>
              <a:gd name="connsiteY35" fmla="*/ 5003261 h 6858000"/>
              <a:gd name="connsiteX36" fmla="*/ 5600041 w 7579856"/>
              <a:gd name="connsiteY36" fmla="*/ 5126502 h 6858000"/>
              <a:gd name="connsiteX37" fmla="*/ 5593786 w 7579856"/>
              <a:gd name="connsiteY37" fmla="*/ 5183759 h 6858000"/>
              <a:gd name="connsiteX38" fmla="*/ 5566847 w 7579856"/>
              <a:gd name="connsiteY38" fmla="*/ 5283130 h 6858000"/>
              <a:gd name="connsiteX39" fmla="*/ 5545211 w 7579856"/>
              <a:gd name="connsiteY39" fmla="*/ 5391620 h 6858000"/>
              <a:gd name="connsiteX40" fmla="*/ 5504490 w 7579856"/>
              <a:gd name="connsiteY40" fmla="*/ 5443028 h 6858000"/>
              <a:gd name="connsiteX41" fmla="*/ 5495036 w 7579856"/>
              <a:gd name="connsiteY41" fmla="*/ 5535042 h 6858000"/>
              <a:gd name="connsiteX42" fmla="*/ 5481653 w 7579856"/>
              <a:gd name="connsiteY42" fmla="*/ 5579759 h 6858000"/>
              <a:gd name="connsiteX43" fmla="*/ 5453795 w 7579856"/>
              <a:gd name="connsiteY43" fmla="*/ 5665992 h 6858000"/>
              <a:gd name="connsiteX44" fmla="*/ 5417837 w 7579856"/>
              <a:gd name="connsiteY44" fmla="*/ 5741729 h 6858000"/>
              <a:gd name="connsiteX45" fmla="*/ 5398588 w 7579856"/>
              <a:gd name="connsiteY45" fmla="*/ 5893367 h 6858000"/>
              <a:gd name="connsiteX46" fmla="*/ 5412427 w 7579856"/>
              <a:gd name="connsiteY46" fmla="*/ 5943796 h 6858000"/>
              <a:gd name="connsiteX47" fmla="*/ 5400101 w 7579856"/>
              <a:gd name="connsiteY47" fmla="*/ 6000335 h 6858000"/>
              <a:gd name="connsiteX48" fmla="*/ 5408124 w 7579856"/>
              <a:gd name="connsiteY48" fmla="*/ 6055832 h 6858000"/>
              <a:gd name="connsiteX49" fmla="*/ 5382772 w 7579856"/>
              <a:gd name="connsiteY49" fmla="*/ 6106527 h 6858000"/>
              <a:gd name="connsiteX50" fmla="*/ 5354118 w 7579856"/>
              <a:gd name="connsiteY50" fmla="*/ 6177715 h 6858000"/>
              <a:gd name="connsiteX51" fmla="*/ 5352724 w 7579856"/>
              <a:gd name="connsiteY51" fmla="*/ 6231835 h 6858000"/>
              <a:gd name="connsiteX52" fmla="*/ 5314801 w 7579856"/>
              <a:gd name="connsiteY52" fmla="*/ 6378377 h 6858000"/>
              <a:gd name="connsiteX53" fmla="*/ 5346289 w 7579856"/>
              <a:gd name="connsiteY53" fmla="*/ 6531204 h 6858000"/>
              <a:gd name="connsiteX54" fmla="*/ 5296493 w 7579856"/>
              <a:gd name="connsiteY54" fmla="*/ 6828948 h 6858000"/>
              <a:gd name="connsiteX55" fmla="*/ 5299149 w 7579856"/>
              <a:gd name="connsiteY55" fmla="*/ 6850700 h 6858000"/>
              <a:gd name="connsiteX56" fmla="*/ 5293995 w 7579856"/>
              <a:gd name="connsiteY56" fmla="*/ 6858000 h 6858000"/>
              <a:gd name="connsiteX57" fmla="*/ 0 w 7579856"/>
              <a:gd name="connsiteY57" fmla="*/ 6858000 h 6858000"/>
              <a:gd name="connsiteX58" fmla="*/ 0 w 7579856"/>
              <a:gd name="connsiteY5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579856" h="6858000">
                <a:moveTo>
                  <a:pt x="0" y="0"/>
                </a:moveTo>
                <a:lnTo>
                  <a:pt x="7579856" y="0"/>
                </a:lnTo>
                <a:lnTo>
                  <a:pt x="7470504" y="260102"/>
                </a:lnTo>
                <a:cubicBezTo>
                  <a:pt x="7461630" y="268839"/>
                  <a:pt x="7394342" y="394464"/>
                  <a:pt x="7393573" y="399956"/>
                </a:cubicBezTo>
                <a:cubicBezTo>
                  <a:pt x="7377083" y="436552"/>
                  <a:pt x="7379826" y="422089"/>
                  <a:pt x="7371566" y="479678"/>
                </a:cubicBezTo>
                <a:cubicBezTo>
                  <a:pt x="7375726" y="514866"/>
                  <a:pt x="7314090" y="538026"/>
                  <a:pt x="7333409" y="639474"/>
                </a:cubicBezTo>
                <a:cubicBezTo>
                  <a:pt x="7304030" y="645989"/>
                  <a:pt x="7277305" y="734514"/>
                  <a:pt x="7277592" y="752461"/>
                </a:cubicBezTo>
                <a:cubicBezTo>
                  <a:pt x="7263957" y="826326"/>
                  <a:pt x="7190549" y="831933"/>
                  <a:pt x="7168002" y="908523"/>
                </a:cubicBezTo>
                <a:cubicBezTo>
                  <a:pt x="7159192" y="1017987"/>
                  <a:pt x="6881131" y="1275734"/>
                  <a:pt x="6878697" y="1346641"/>
                </a:cubicBezTo>
                <a:cubicBezTo>
                  <a:pt x="6857377" y="1450976"/>
                  <a:pt x="6800249" y="1488570"/>
                  <a:pt x="6794992" y="1562952"/>
                </a:cubicBezTo>
                <a:cubicBezTo>
                  <a:pt x="6777186" y="1744477"/>
                  <a:pt x="6752997" y="1733417"/>
                  <a:pt x="6734639" y="1920622"/>
                </a:cubicBezTo>
                <a:cubicBezTo>
                  <a:pt x="6723638" y="2037344"/>
                  <a:pt x="6741520" y="1981150"/>
                  <a:pt x="6730519" y="2097872"/>
                </a:cubicBezTo>
                <a:lnTo>
                  <a:pt x="6705894" y="2420416"/>
                </a:lnTo>
                <a:cubicBezTo>
                  <a:pt x="6699729" y="2429580"/>
                  <a:pt x="6687282" y="2640728"/>
                  <a:pt x="6683705" y="2654677"/>
                </a:cubicBezTo>
                <a:cubicBezTo>
                  <a:pt x="6659846" y="2709901"/>
                  <a:pt x="6664499" y="2789595"/>
                  <a:pt x="6638423" y="2846969"/>
                </a:cubicBezTo>
                <a:cubicBezTo>
                  <a:pt x="6619172" y="2849418"/>
                  <a:pt x="6569554" y="3118422"/>
                  <a:pt x="6553674" y="3101886"/>
                </a:cubicBezTo>
                <a:cubicBezTo>
                  <a:pt x="6557982" y="3144969"/>
                  <a:pt x="6529319" y="3203242"/>
                  <a:pt x="6511102" y="3227971"/>
                </a:cubicBezTo>
                <a:cubicBezTo>
                  <a:pt x="6488937" y="3278163"/>
                  <a:pt x="6507177" y="3372316"/>
                  <a:pt x="6492768" y="3410007"/>
                </a:cubicBezTo>
                <a:cubicBezTo>
                  <a:pt x="6489589" y="3410402"/>
                  <a:pt x="6486392" y="3411447"/>
                  <a:pt x="6483278" y="3413112"/>
                </a:cubicBezTo>
                <a:cubicBezTo>
                  <a:pt x="6465197" y="3422775"/>
                  <a:pt x="6453811" y="3450753"/>
                  <a:pt x="6457853" y="3475597"/>
                </a:cubicBezTo>
                <a:cubicBezTo>
                  <a:pt x="6460183" y="3580433"/>
                  <a:pt x="6430321" y="3652787"/>
                  <a:pt x="6410459" y="3726672"/>
                </a:cubicBezTo>
                <a:cubicBezTo>
                  <a:pt x="6384227" y="3807490"/>
                  <a:pt x="6365561" y="3727296"/>
                  <a:pt x="6359621" y="3847892"/>
                </a:cubicBezTo>
                <a:cubicBezTo>
                  <a:pt x="6342065" y="3848387"/>
                  <a:pt x="6336582" y="3860219"/>
                  <a:pt x="6334856" y="3885724"/>
                </a:cubicBezTo>
                <a:cubicBezTo>
                  <a:pt x="6321106" y="3924250"/>
                  <a:pt x="6288462" y="3896248"/>
                  <a:pt x="6293786" y="3949434"/>
                </a:cubicBezTo>
                <a:lnTo>
                  <a:pt x="6245606" y="3999200"/>
                </a:lnTo>
                <a:cubicBezTo>
                  <a:pt x="6252452" y="3999667"/>
                  <a:pt x="6147291" y="4071013"/>
                  <a:pt x="6141951" y="4086732"/>
                </a:cubicBezTo>
                <a:lnTo>
                  <a:pt x="6078664" y="4186250"/>
                </a:lnTo>
                <a:cubicBezTo>
                  <a:pt x="6043445" y="4216806"/>
                  <a:pt x="6044102" y="4223020"/>
                  <a:pt x="6022393" y="4256032"/>
                </a:cubicBezTo>
                <a:cubicBezTo>
                  <a:pt x="6000683" y="4289045"/>
                  <a:pt x="6004124" y="4308922"/>
                  <a:pt x="5948407" y="4384326"/>
                </a:cubicBezTo>
                <a:cubicBezTo>
                  <a:pt x="5917508" y="4413425"/>
                  <a:pt x="5922990" y="4499081"/>
                  <a:pt x="5876649" y="4557747"/>
                </a:cubicBezTo>
                <a:cubicBezTo>
                  <a:pt x="5858396" y="4553894"/>
                  <a:pt x="5841562" y="4597689"/>
                  <a:pt x="5843760" y="4628455"/>
                </a:cubicBezTo>
                <a:lnTo>
                  <a:pt x="5770009" y="4708689"/>
                </a:lnTo>
                <a:cubicBezTo>
                  <a:pt x="5744628" y="4703789"/>
                  <a:pt x="5756788" y="4718752"/>
                  <a:pt x="5725056" y="4751553"/>
                </a:cubicBezTo>
                <a:cubicBezTo>
                  <a:pt x="5704052" y="4760054"/>
                  <a:pt x="5698443" y="4778037"/>
                  <a:pt x="5673106" y="4803022"/>
                </a:cubicBezTo>
                <a:cubicBezTo>
                  <a:pt x="5653325" y="4810967"/>
                  <a:pt x="5666864" y="4896812"/>
                  <a:pt x="5646635" y="4918486"/>
                </a:cubicBezTo>
                <a:cubicBezTo>
                  <a:pt x="5631909" y="4941605"/>
                  <a:pt x="5659196" y="4943736"/>
                  <a:pt x="5632308" y="5003261"/>
                </a:cubicBezTo>
                <a:cubicBezTo>
                  <a:pt x="5612112" y="5060835"/>
                  <a:pt x="5619821" y="5064904"/>
                  <a:pt x="5600041" y="5126502"/>
                </a:cubicBezTo>
                <a:cubicBezTo>
                  <a:pt x="5586116" y="5167992"/>
                  <a:pt x="5601826" y="5161046"/>
                  <a:pt x="5593786" y="5183759"/>
                </a:cubicBezTo>
                <a:cubicBezTo>
                  <a:pt x="5561334" y="5210589"/>
                  <a:pt x="5598993" y="5264555"/>
                  <a:pt x="5566847" y="5283130"/>
                </a:cubicBezTo>
                <a:lnTo>
                  <a:pt x="5545211" y="5391620"/>
                </a:lnTo>
                <a:lnTo>
                  <a:pt x="5504490" y="5443028"/>
                </a:lnTo>
                <a:cubicBezTo>
                  <a:pt x="5494192" y="5459332"/>
                  <a:pt x="5499256" y="5522813"/>
                  <a:pt x="5495036" y="5535042"/>
                </a:cubicBezTo>
                <a:cubicBezTo>
                  <a:pt x="5479787" y="5537507"/>
                  <a:pt x="5482184" y="5553460"/>
                  <a:pt x="5481653" y="5579759"/>
                </a:cubicBezTo>
                <a:cubicBezTo>
                  <a:pt x="5471160" y="5620723"/>
                  <a:pt x="5461279" y="5625872"/>
                  <a:pt x="5453795" y="5665992"/>
                </a:cubicBezTo>
                <a:cubicBezTo>
                  <a:pt x="5424217" y="5715929"/>
                  <a:pt x="5429438" y="5686607"/>
                  <a:pt x="5417837" y="5741729"/>
                </a:cubicBezTo>
                <a:cubicBezTo>
                  <a:pt x="5401590" y="5774002"/>
                  <a:pt x="5420077" y="5829059"/>
                  <a:pt x="5398588" y="5893367"/>
                </a:cubicBezTo>
                <a:cubicBezTo>
                  <a:pt x="5382045" y="5933309"/>
                  <a:pt x="5422284" y="5921390"/>
                  <a:pt x="5412427" y="5943796"/>
                </a:cubicBezTo>
                <a:lnTo>
                  <a:pt x="5400101" y="6000335"/>
                </a:lnTo>
                <a:lnTo>
                  <a:pt x="5408124" y="6055832"/>
                </a:lnTo>
                <a:cubicBezTo>
                  <a:pt x="5410319" y="6059068"/>
                  <a:pt x="5377455" y="6104819"/>
                  <a:pt x="5382772" y="6106527"/>
                </a:cubicBezTo>
                <a:lnTo>
                  <a:pt x="5354118" y="6177715"/>
                </a:lnTo>
                <a:cubicBezTo>
                  <a:pt x="5353654" y="6195756"/>
                  <a:pt x="5353188" y="6213795"/>
                  <a:pt x="5352724" y="6231835"/>
                </a:cubicBezTo>
                <a:lnTo>
                  <a:pt x="5314801" y="6378377"/>
                </a:lnTo>
                <a:cubicBezTo>
                  <a:pt x="5286767" y="6424906"/>
                  <a:pt x="5363614" y="6441657"/>
                  <a:pt x="5346289" y="6531204"/>
                </a:cubicBezTo>
                <a:cubicBezTo>
                  <a:pt x="5336370" y="6605939"/>
                  <a:pt x="5310363" y="6768382"/>
                  <a:pt x="5296493" y="6828948"/>
                </a:cubicBezTo>
                <a:cubicBezTo>
                  <a:pt x="5300217" y="6838357"/>
                  <a:pt x="5300699" y="6845216"/>
                  <a:pt x="5299149" y="6850700"/>
                </a:cubicBezTo>
                <a:lnTo>
                  <a:pt x="529399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1B640-EFB1-7CEE-0871-7E8354DB4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809" y="1317273"/>
            <a:ext cx="3385450" cy="2549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The Cryptic Messages (Semantic Analysis)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AAC39E-8294-44DC-AB9F-2B9F22C39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350" y="618119"/>
            <a:ext cx="6596369" cy="5615588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11685A1B-C158-49A6-BF8F-0D486885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48987" y="29485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9672BE-60CE-8BE9-D8E7-F565D2689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955" y="785161"/>
            <a:ext cx="6224165" cy="52749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3817AE-8490-BD33-5D0F-FDA575D47F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58" r="13199"/>
          <a:stretch/>
        </p:blipFill>
        <p:spPr>
          <a:xfrm>
            <a:off x="7366805" y="294856"/>
            <a:ext cx="38218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CDA456-DD5F-569B-C54B-52FA8A06D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061" y="147428"/>
            <a:ext cx="851406" cy="7005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BE2E98-42E8-CC84-4511-AD31A6D75766}"/>
              </a:ext>
            </a:extLst>
          </p:cNvPr>
          <p:cNvSpPr txBox="1"/>
          <p:nvPr/>
        </p:nvSpPr>
        <p:spPr>
          <a:xfrm>
            <a:off x="7982349" y="1939895"/>
            <a:ext cx="2793898" cy="233910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+1: Perfect positive correlation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one increases, the other increases.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-1: Perfect negative correlation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one increases, the other decreases.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0: No linear correlation</a:t>
            </a:r>
          </a:p>
        </p:txBody>
      </p:sp>
    </p:spTree>
    <p:extLst>
      <p:ext uri="{BB962C8B-B14F-4D97-AF65-F5344CB8AC3E}">
        <p14:creationId xmlns:p14="http://schemas.microsoft.com/office/powerpoint/2010/main" val="1808910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157332-0D11-90CD-9485-607B1AF7D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B42B45C7-35B4-414B-8376-B01B5A339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0267A-9EAC-677F-7B65-C4C6BF924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509" y="552160"/>
            <a:ext cx="5847781" cy="1046671"/>
          </a:xfrm>
        </p:spPr>
        <p:txBody>
          <a:bodyPr>
            <a:normAutofit/>
          </a:bodyPr>
          <a:lstStyle/>
          <a:p>
            <a:r>
              <a:rPr lang="en-US" sz="2800"/>
              <a:t>Integrate Semantic Analysis w/ ML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587DE20-364E-4BE1-B603-E62BB8A63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"/>
            <a:ext cx="4355787" cy="685800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46485" y="1982602"/>
            <a:ext cx="794004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BDFCE9E4-ED0B-D6BD-5E51-A5CE7973E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509" y="2327988"/>
            <a:ext cx="5847780" cy="247404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Concern: imbalanced data</a:t>
            </a:r>
          </a:p>
          <a:p>
            <a:r>
              <a:rPr lang="en-US" sz="2000" dirty="0"/>
              <a:t>Model Choice: </a:t>
            </a:r>
            <a:r>
              <a:rPr lang="en-US" sz="2000" dirty="0" err="1"/>
              <a:t>XGBoost</a:t>
            </a:r>
            <a:endParaRPr lang="en-US" sz="2000" dirty="0"/>
          </a:p>
          <a:p>
            <a:pPr lvl="1"/>
            <a:r>
              <a:rPr lang="en-US" sz="2000" dirty="0"/>
              <a:t>Better performance when handling them by weighting errors</a:t>
            </a:r>
          </a:p>
          <a:p>
            <a:r>
              <a:rPr lang="en-US" sz="2000" dirty="0"/>
              <a:t>Result	</a:t>
            </a:r>
          </a:p>
        </p:txBody>
      </p:sp>
      <p:pic>
        <p:nvPicPr>
          <p:cNvPr id="6146" name="Picture 2" descr="Grey Background, Gray Color HD wallpaper | Pxfuel">
            <a:extLst>
              <a:ext uri="{FF2B5EF4-FFF2-40B4-BE49-F238E27FC236}">
                <a16:creationId xmlns:a16="http://schemas.microsoft.com/office/drawing/2014/main" id="{753E1565-A5F2-E3BA-3BCF-4A230C924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246853" y="1255361"/>
            <a:ext cx="6858001" cy="434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diagram of a model&#10;&#10;AI-generated content may be incorrect.">
            <a:extLst>
              <a:ext uri="{FF2B5EF4-FFF2-40B4-BE49-F238E27FC236}">
                <a16:creationId xmlns:a16="http://schemas.microsoft.com/office/drawing/2014/main" id="{F5768746-8282-4603-09C2-CCF63CC9D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27" y="1757181"/>
            <a:ext cx="3169212" cy="2804753"/>
          </a:xfrm>
          <a:prstGeom prst="rect">
            <a:avLst/>
          </a:prstGeom>
        </p:spPr>
      </p:pic>
      <p:pic>
        <p:nvPicPr>
          <p:cNvPr id="7" name="Picture 6" descr="A screenshot of a number of numbers&#10;&#10;AI-generated content may be incorrect.">
            <a:extLst>
              <a:ext uri="{FF2B5EF4-FFF2-40B4-BE49-F238E27FC236}">
                <a16:creationId xmlns:a16="http://schemas.microsoft.com/office/drawing/2014/main" id="{1987B0CF-1BA0-3BED-E2EF-5E4A03CE1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425" y="4561934"/>
            <a:ext cx="4153856" cy="20042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0B34A0-2B1C-FC26-ADEA-B1E3C1214D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2260" y="1665878"/>
            <a:ext cx="967698" cy="13242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8AFA72-1C27-001A-6670-CFEFA391CC27}"/>
              </a:ext>
            </a:extLst>
          </p:cNvPr>
          <p:cNvSpPr/>
          <p:nvPr/>
        </p:nvSpPr>
        <p:spPr>
          <a:xfrm>
            <a:off x="7646894" y="4930589"/>
            <a:ext cx="528918" cy="188681"/>
          </a:xfrm>
          <a:custGeom>
            <a:avLst/>
            <a:gdLst>
              <a:gd name="connsiteX0" fmla="*/ 0 w 528918"/>
              <a:gd name="connsiteY0" fmla="*/ 31447 h 188681"/>
              <a:gd name="connsiteX1" fmla="*/ 31447 w 528918"/>
              <a:gd name="connsiteY1" fmla="*/ 0 h 188681"/>
              <a:gd name="connsiteX2" fmla="*/ 497471 w 528918"/>
              <a:gd name="connsiteY2" fmla="*/ 0 h 188681"/>
              <a:gd name="connsiteX3" fmla="*/ 528918 w 528918"/>
              <a:gd name="connsiteY3" fmla="*/ 31447 h 188681"/>
              <a:gd name="connsiteX4" fmla="*/ 528918 w 528918"/>
              <a:gd name="connsiteY4" fmla="*/ 157234 h 188681"/>
              <a:gd name="connsiteX5" fmla="*/ 497471 w 528918"/>
              <a:gd name="connsiteY5" fmla="*/ 188681 h 188681"/>
              <a:gd name="connsiteX6" fmla="*/ 31447 w 528918"/>
              <a:gd name="connsiteY6" fmla="*/ 188681 h 188681"/>
              <a:gd name="connsiteX7" fmla="*/ 0 w 528918"/>
              <a:gd name="connsiteY7" fmla="*/ 157234 h 188681"/>
              <a:gd name="connsiteX8" fmla="*/ 0 w 528918"/>
              <a:gd name="connsiteY8" fmla="*/ 31447 h 18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918" h="188681" extrusionOk="0">
                <a:moveTo>
                  <a:pt x="0" y="31447"/>
                </a:moveTo>
                <a:cubicBezTo>
                  <a:pt x="-1802" y="16412"/>
                  <a:pt x="12443" y="-378"/>
                  <a:pt x="31447" y="0"/>
                </a:cubicBezTo>
                <a:cubicBezTo>
                  <a:pt x="82851" y="6807"/>
                  <a:pt x="295789" y="-30453"/>
                  <a:pt x="497471" y="0"/>
                </a:cubicBezTo>
                <a:cubicBezTo>
                  <a:pt x="514402" y="2532"/>
                  <a:pt x="530155" y="14100"/>
                  <a:pt x="528918" y="31447"/>
                </a:cubicBezTo>
                <a:cubicBezTo>
                  <a:pt x="530715" y="88785"/>
                  <a:pt x="538821" y="118262"/>
                  <a:pt x="528918" y="157234"/>
                </a:cubicBezTo>
                <a:cubicBezTo>
                  <a:pt x="528012" y="177035"/>
                  <a:pt x="516109" y="188317"/>
                  <a:pt x="497471" y="188681"/>
                </a:cubicBezTo>
                <a:cubicBezTo>
                  <a:pt x="329881" y="178513"/>
                  <a:pt x="106005" y="155618"/>
                  <a:pt x="31447" y="188681"/>
                </a:cubicBezTo>
                <a:cubicBezTo>
                  <a:pt x="14565" y="188188"/>
                  <a:pt x="1850" y="173359"/>
                  <a:pt x="0" y="157234"/>
                </a:cubicBezTo>
                <a:cubicBezTo>
                  <a:pt x="-2133" y="123745"/>
                  <a:pt x="-9375" y="47214"/>
                  <a:pt x="0" y="31447"/>
                </a:cubicBezTo>
                <a:close/>
              </a:path>
            </a:pathLst>
          </a:custGeom>
          <a:noFill/>
          <a:ln>
            <a:solidFill>
              <a:schemeClr val="accent3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533174605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42D6A3-E809-2EAB-1093-F9F622CC783B}"/>
              </a:ext>
            </a:extLst>
          </p:cNvPr>
          <p:cNvSpPr/>
          <p:nvPr/>
        </p:nvSpPr>
        <p:spPr>
          <a:xfrm>
            <a:off x="9108142" y="5907742"/>
            <a:ext cx="528918" cy="188681"/>
          </a:xfrm>
          <a:custGeom>
            <a:avLst/>
            <a:gdLst>
              <a:gd name="connsiteX0" fmla="*/ 0 w 528918"/>
              <a:gd name="connsiteY0" fmla="*/ 31447 h 188681"/>
              <a:gd name="connsiteX1" fmla="*/ 31447 w 528918"/>
              <a:gd name="connsiteY1" fmla="*/ 0 h 188681"/>
              <a:gd name="connsiteX2" fmla="*/ 497471 w 528918"/>
              <a:gd name="connsiteY2" fmla="*/ 0 h 188681"/>
              <a:gd name="connsiteX3" fmla="*/ 528918 w 528918"/>
              <a:gd name="connsiteY3" fmla="*/ 31447 h 188681"/>
              <a:gd name="connsiteX4" fmla="*/ 528918 w 528918"/>
              <a:gd name="connsiteY4" fmla="*/ 157234 h 188681"/>
              <a:gd name="connsiteX5" fmla="*/ 497471 w 528918"/>
              <a:gd name="connsiteY5" fmla="*/ 188681 h 188681"/>
              <a:gd name="connsiteX6" fmla="*/ 31447 w 528918"/>
              <a:gd name="connsiteY6" fmla="*/ 188681 h 188681"/>
              <a:gd name="connsiteX7" fmla="*/ 0 w 528918"/>
              <a:gd name="connsiteY7" fmla="*/ 157234 h 188681"/>
              <a:gd name="connsiteX8" fmla="*/ 0 w 528918"/>
              <a:gd name="connsiteY8" fmla="*/ 31447 h 18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918" h="188681" extrusionOk="0">
                <a:moveTo>
                  <a:pt x="0" y="31447"/>
                </a:moveTo>
                <a:cubicBezTo>
                  <a:pt x="-1043" y="15430"/>
                  <a:pt x="13056" y="-237"/>
                  <a:pt x="31447" y="0"/>
                </a:cubicBezTo>
                <a:cubicBezTo>
                  <a:pt x="227837" y="-7034"/>
                  <a:pt x="369370" y="34127"/>
                  <a:pt x="497471" y="0"/>
                </a:cubicBezTo>
                <a:cubicBezTo>
                  <a:pt x="514779" y="619"/>
                  <a:pt x="529567" y="14341"/>
                  <a:pt x="528918" y="31447"/>
                </a:cubicBezTo>
                <a:cubicBezTo>
                  <a:pt x="542594" y="73064"/>
                  <a:pt x="524790" y="101988"/>
                  <a:pt x="528918" y="157234"/>
                </a:cubicBezTo>
                <a:cubicBezTo>
                  <a:pt x="533882" y="173178"/>
                  <a:pt x="514414" y="187927"/>
                  <a:pt x="497471" y="188681"/>
                </a:cubicBezTo>
                <a:cubicBezTo>
                  <a:pt x="349886" y="204330"/>
                  <a:pt x="242075" y="184511"/>
                  <a:pt x="31447" y="188681"/>
                </a:cubicBezTo>
                <a:cubicBezTo>
                  <a:pt x="14536" y="190307"/>
                  <a:pt x="1521" y="172164"/>
                  <a:pt x="0" y="157234"/>
                </a:cubicBezTo>
                <a:cubicBezTo>
                  <a:pt x="-13983" y="126140"/>
                  <a:pt x="8202" y="66446"/>
                  <a:pt x="0" y="31447"/>
                </a:cubicBezTo>
                <a:close/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53317460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90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7C78C4-99BF-128C-2BCF-59FCDDFB1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1EFAE-3482-CFE0-D181-F6411FDF9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Integrate Semantic Analysis w/ 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198B7E-CA48-BA32-6615-978A42BAC5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5302941"/>
            <a:ext cx="1212127" cy="155505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2C6C96-AA0A-8911-D0E9-09184D0B8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21" y="1675227"/>
            <a:ext cx="8832558" cy="4394199"/>
          </a:xfrm>
          <a:prstGeom prst="rect">
            <a:avLst/>
          </a:prstGeom>
        </p:spPr>
      </p:pic>
      <p:sp>
        <p:nvSpPr>
          <p:cNvPr id="3" name="AutoShape 2" descr="Death Note L Lawliet Red Chair Official Figure Japan Anime Collectible Rare - Picture 1 of 8">
            <a:extLst>
              <a:ext uri="{FF2B5EF4-FFF2-40B4-BE49-F238E27FC236}">
                <a16:creationId xmlns:a16="http://schemas.microsoft.com/office/drawing/2014/main" id="{253D0825-6FAE-365E-8882-E2A580C7B5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346A3C-7138-D523-5445-D0C40DCA279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24942" y="5613803"/>
            <a:ext cx="885030" cy="124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92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48BD7-9698-3EFE-C50E-2A956BF52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864" y="219234"/>
            <a:ext cx="3686174" cy="1322888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Dunnit</a:t>
            </a:r>
            <a:r>
              <a:rPr lang="en-US" dirty="0"/>
              <a:t>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B9A002-244B-91F7-9365-D2B5372A8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53" y="219234"/>
            <a:ext cx="5972349" cy="6456591"/>
          </a:xfrm>
          <a:prstGeom prst="rect">
            <a:avLst/>
          </a:prstGeom>
        </p:spPr>
      </p:pic>
      <p:pic>
        <p:nvPicPr>
          <p:cNvPr id="9218" name="Picture 2" descr="Buy SEGA Lord El-Melloi II's Case Files {Rail Zeppelin} Grace Note SPM ...">
            <a:extLst>
              <a:ext uri="{FF2B5EF4-FFF2-40B4-BE49-F238E27FC236}">
                <a16:creationId xmlns:a16="http://schemas.microsoft.com/office/drawing/2014/main" id="{FA44A317-0922-46CB-1BCA-97320B8AD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biLevel thresh="75000"/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7523" y="-2464642"/>
            <a:ext cx="11824341" cy="118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F815F0-5ED2-EEFE-3738-C37F254DC043}"/>
              </a:ext>
            </a:extLst>
          </p:cNvPr>
          <p:cNvGrpSpPr/>
          <p:nvPr/>
        </p:nvGrpSpPr>
        <p:grpSpPr>
          <a:xfrm>
            <a:off x="327991" y="1868556"/>
            <a:ext cx="5891662" cy="4283765"/>
            <a:chOff x="327991" y="1868556"/>
            <a:chExt cx="5891662" cy="4283765"/>
          </a:xfrm>
        </p:grpSpPr>
        <p:pic>
          <p:nvPicPr>
            <p:cNvPr id="7" name="Content Placeholder 6">
              <a:extLst>
                <a:ext uri="{FF2B5EF4-FFF2-40B4-BE49-F238E27FC236}">
                  <a16:creationId xmlns:a16="http://schemas.microsoft.com/office/drawing/2014/main" id="{6AC8C041-D5AF-F5A9-AE91-D29079DB8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8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32" b="20284"/>
            <a:stretch/>
          </p:blipFill>
          <p:spPr>
            <a:xfrm>
              <a:off x="327993" y="1868556"/>
              <a:ext cx="5891660" cy="42837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" name="Content Placeholder 6">
              <a:extLst>
                <a:ext uri="{FF2B5EF4-FFF2-40B4-BE49-F238E27FC236}">
                  <a16:creationId xmlns:a16="http://schemas.microsoft.com/office/drawing/2014/main" id="{AB68FB3D-0E3B-2FBE-D8C3-282033DF2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977"/>
            <a:stretch/>
          </p:blipFill>
          <p:spPr>
            <a:xfrm>
              <a:off x="327991" y="1947363"/>
              <a:ext cx="5891660" cy="312405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92C1F63-98C1-F755-A79E-EC22C78CA4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05" t="22188" r="26422" b="20124"/>
          <a:stretch/>
        </p:blipFill>
        <p:spPr>
          <a:xfrm>
            <a:off x="6892833" y="1654630"/>
            <a:ext cx="3727268" cy="37272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34997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87C43-41A0-ADB6-4A1F-5117710C8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latin typeface="+mj-lt"/>
                <a:ea typeface="+mj-ea"/>
                <a:cs typeface="+mj-cs"/>
              </a:rPr>
              <a:t>Prep Time</a:t>
            </a:r>
          </a:p>
        </p:txBody>
      </p:sp>
      <p:pic>
        <p:nvPicPr>
          <p:cNvPr id="1026" name="Picture 2" descr="Batman Logo Transparent Background Png on pnghq.com">
            <a:extLst>
              <a:ext uri="{FF2B5EF4-FFF2-40B4-BE49-F238E27FC236}">
                <a16:creationId xmlns:a16="http://schemas.microsoft.com/office/drawing/2014/main" id="{C478F7DC-C28F-7A20-339B-A35D10339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904" r="40096"/>
          <a:stretch/>
        </p:blipFill>
        <p:spPr bwMode="auto"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97DD89C-6EB7-3BAF-DFC2-16D972C00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14615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Background</a:t>
            </a:r>
          </a:p>
          <a:p>
            <a:pPr lvl="1"/>
            <a:r>
              <a:rPr lang="en-US" sz="2000" b="0" i="1" dirty="0">
                <a:effectLst/>
              </a:rPr>
              <a:t>"1 in 3 nurses experience workplace violence annually"</a:t>
            </a:r>
            <a:r>
              <a:rPr lang="en-US" sz="2000" b="0" i="0" dirty="0">
                <a:effectLst/>
              </a:rPr>
              <a:t> </a:t>
            </a:r>
            <a:endParaRPr lang="en-US" sz="2000" dirty="0"/>
          </a:p>
          <a:p>
            <a:r>
              <a:rPr lang="en-US" sz="2000" dirty="0"/>
              <a:t>Why This Project?</a:t>
            </a:r>
          </a:p>
          <a:p>
            <a:pPr lvl="1"/>
            <a:r>
              <a:rPr lang="en-US" sz="2000" b="1" dirty="0"/>
              <a:t>Safety</a:t>
            </a:r>
            <a:r>
              <a:rPr lang="en-US" sz="2000" dirty="0"/>
              <a:t>: Protect staff/patients</a:t>
            </a:r>
          </a:p>
          <a:p>
            <a:pPr lvl="1"/>
            <a:r>
              <a:rPr lang="en-US" sz="2000" b="1" dirty="0"/>
              <a:t>Prevention</a:t>
            </a:r>
            <a:r>
              <a:rPr lang="en-US" sz="2000" dirty="0"/>
              <a:t>: Identify high-risk scenarios</a:t>
            </a:r>
          </a:p>
          <a:p>
            <a:pPr lvl="1"/>
            <a:r>
              <a:rPr lang="en-US" sz="2000" b="1" dirty="0"/>
              <a:t>Action</a:t>
            </a:r>
            <a:r>
              <a:rPr lang="en-US" sz="2000" dirty="0"/>
              <a:t>: Advocate for policy changes</a:t>
            </a:r>
          </a:p>
          <a:p>
            <a:r>
              <a:rPr lang="en-US" sz="2000" dirty="0"/>
              <a:t>What We Did?</a:t>
            </a:r>
          </a:p>
          <a:p>
            <a:pPr lvl="1"/>
            <a:r>
              <a:rPr lang="en-US" sz="2000" b="0" i="0" dirty="0">
                <a:effectLst/>
              </a:rPr>
              <a:t>Data Preprocessing → ML → EDA → ML/Semantic Analysis → Policy Recommendations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39089-B3B4-6B29-F675-62FC7E41EA8A}"/>
              </a:ext>
            </a:extLst>
          </p:cNvPr>
          <p:cNvSpPr txBox="1"/>
          <p:nvPr/>
        </p:nvSpPr>
        <p:spPr>
          <a:xfrm>
            <a:off x="1420000" y="6642900"/>
            <a:ext cx="93489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https://edition.pagesuite.com/popovers/dynamic_article_popover.aspx?artguid=621e2c49-cc12-4c9d-ae5a-256f585eb81e&amp;appcode=BOSGLO&amp;eguid=a36d36f8-c987-4b93-81a1-d378a73f20d7&amp;pnum=106#</a:t>
            </a:r>
          </a:p>
        </p:txBody>
      </p:sp>
    </p:spTree>
    <p:extLst>
      <p:ext uri="{BB962C8B-B14F-4D97-AF65-F5344CB8AC3E}">
        <p14:creationId xmlns:p14="http://schemas.microsoft.com/office/powerpoint/2010/main" val="573367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1FABBDD-BEEB-47CC-9DC2-83E0BCD1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E14A10-F6FE-46B8-9F62-D17079044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F9D6573-DAA5-4FC7-9CC6-80FFE6371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9300304-8097-4497-B7D7-CF98A9A74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6BEB36-8C72-450B-A22A-48D54766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8BC9E3-E539-449C-B557-4074751AE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74FC277-4245-45E3-A41E-BE1CFF33C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809733-8C6A-22E1-288E-6FCDA0E1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323" y="285129"/>
            <a:ext cx="7178026" cy="1489128"/>
          </a:xfrm>
        </p:spPr>
        <p:txBody>
          <a:bodyPr anchor="b">
            <a:normAutofit/>
          </a:bodyPr>
          <a:lstStyle/>
          <a:p>
            <a:r>
              <a:rPr lang="en-US" sz="3600" dirty="0"/>
              <a:t>Guilty As Charged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21FCB-9E37-D1E1-D924-3FFDB800A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6943" y="2151017"/>
            <a:ext cx="7178026" cy="36772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Most-impacted healthcare professions: </a:t>
            </a:r>
            <a:r>
              <a:rPr lang="en-US" sz="2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nurse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Healthcare settings that have higher rates of physical violence and/or verbal violence: </a:t>
            </a: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clinical unit (ED/ER &amp; BC)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Specific clinical/situational factors that appear to increase risk of violence: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communication breakdowns, mental health challenges, and resource limitations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Policy Recommendations: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De-escalation Training for Stuff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Have Mental Health Professionals in High-Risk Units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Boost Staffing and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3679278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D20A3-1B61-C38C-D3D6-C8362F63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dirty="0"/>
              <a:t>Case Closed?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B4D86-BE38-7DB6-DB78-349E093B5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Analysis: SMOTE for Oversampling</a:t>
            </a:r>
          </a:p>
          <a:p>
            <a:r>
              <a:rPr lang="en-US" sz="1800" dirty="0"/>
              <a:t>Response &amp; Support</a:t>
            </a:r>
          </a:p>
          <a:p>
            <a:r>
              <a:rPr lang="en-US" sz="1800" dirty="0"/>
              <a:t>Building a Safer Workplace</a:t>
            </a:r>
          </a:p>
        </p:txBody>
      </p:sp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806A88D-2D4D-A5E9-5BC0-B03C16B1D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54" y="2729397"/>
            <a:ext cx="3838967" cy="3483864"/>
          </a:xfrm>
          <a:prstGeom prst="rect">
            <a:avLst/>
          </a:prstGeom>
        </p:spPr>
      </p:pic>
      <p:pic>
        <p:nvPicPr>
          <p:cNvPr id="7" name="Picture 6" descr="A pie chart with numbers and a number of people&#10;&#10;AI-generated content may be incorrect.">
            <a:extLst>
              <a:ext uri="{FF2B5EF4-FFF2-40B4-BE49-F238E27FC236}">
                <a16:creationId xmlns:a16="http://schemas.microsoft.com/office/drawing/2014/main" id="{549D68DF-95F8-ACC7-9922-99B50BFFE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746" y="2729397"/>
            <a:ext cx="4645152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8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agnifying glass - free icon">
            <a:extLst>
              <a:ext uri="{FF2B5EF4-FFF2-40B4-BE49-F238E27FC236}">
                <a16:creationId xmlns:a16="http://schemas.microsoft.com/office/drawing/2014/main" id="{C5E56A42-40B6-3E0C-ABAF-F8B66158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7785" y="538876"/>
            <a:ext cx="8999655" cy="89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ACB2E-330F-3CFE-12E5-A7699D6F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Clues Collected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7F552-61A9-3E8C-083E-E3C0F2885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207" y="2752316"/>
            <a:ext cx="8309586" cy="2756848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What’s in the Dataset?</a:t>
            </a:r>
          </a:p>
          <a:p>
            <a:pPr lvl="1"/>
            <a:r>
              <a:rPr lang="en-US" sz="2000" dirty="0"/>
              <a:t>1517 incidents from 2024 to 2025</a:t>
            </a:r>
          </a:p>
          <a:p>
            <a:pPr lvl="1"/>
            <a:r>
              <a:rPr lang="en-US" sz="2000" dirty="0"/>
              <a:t> Key Columns: </a:t>
            </a:r>
          </a:p>
          <a:p>
            <a:pPr lvl="2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`Event date`, `Facility Type`, `Department/Office Incident Took Place`, `Occupational Category of Person Affected`, `Aggressor`, `Type of Violence`, `Severity of Assault`, `Primary Contributing Factors`, `Primary Assault Description`, `Assault Description`, `Response Action Taken`</a:t>
            </a:r>
          </a:p>
          <a:p>
            <a:r>
              <a:rPr lang="en-US" sz="2000" dirty="0"/>
              <a:t>What do We Focus?</a:t>
            </a:r>
          </a:p>
          <a:p>
            <a:pPr lvl="1"/>
            <a:r>
              <a:rPr lang="en-US" sz="2000" dirty="0"/>
              <a:t>Predict severity, identifying high-risk roles/locations, and extracting hidden themes from incident narratives</a:t>
            </a:r>
          </a:p>
        </p:txBody>
      </p:sp>
    </p:spTree>
    <p:extLst>
      <p:ext uri="{BB962C8B-B14F-4D97-AF65-F5344CB8AC3E}">
        <p14:creationId xmlns:p14="http://schemas.microsoft.com/office/powerpoint/2010/main" val="2751916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28F2C-F2E0-2E01-5991-09777E20F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Dunnit?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5A9D8-DB63-4AEA-7A31-2B997611B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14" y="421237"/>
            <a:ext cx="7519405" cy="6015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2793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721EBB-E63D-4926-E3EB-354CD0EBA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B411B-7438-ED2A-0E12-EF8FBE23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6" y="6214530"/>
            <a:ext cx="4284418" cy="3217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500">
                <a:solidFill>
                  <a:schemeClr val="bg1"/>
                </a:solidFill>
              </a:rPr>
              <a:t>Who Dunnit?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1BF8E51D-CE96-BB7D-4B11-E82FBB995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5227"/>
          <a:stretch/>
        </p:blipFill>
        <p:spPr>
          <a:xfrm>
            <a:off x="1155556" y="637761"/>
            <a:ext cx="9889765" cy="5576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044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owchart: Document 2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5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BDE288AB-1C46-ECD3-FC83-B517C6400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" b="1"/>
          <a:stretch/>
        </p:blipFill>
        <p:spPr>
          <a:xfrm>
            <a:off x="4207933" y="963437"/>
            <a:ext cx="7347537" cy="4932101"/>
          </a:xfrm>
          <a:prstGeom prst="rect">
            <a:avLst/>
          </a:prstGeom>
        </p:spPr>
      </p:pic>
      <p:pic>
        <p:nvPicPr>
          <p:cNvPr id="1026" name="Picture 2" descr="Premium Vector | Hat and pipe icon in simple style isolated on white ...">
            <a:extLst>
              <a:ext uri="{FF2B5EF4-FFF2-40B4-BE49-F238E27FC236}">
                <a16:creationId xmlns:a16="http://schemas.microsoft.com/office/drawing/2014/main" id="{813B2C6B-4C99-AD55-4C12-75D4EAC33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4" y="3569163"/>
            <a:ext cx="2551051" cy="255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Color White - Blind Facts">
            <a:extLst>
              <a:ext uri="{FF2B5EF4-FFF2-40B4-BE49-F238E27FC236}">
                <a16:creationId xmlns:a16="http://schemas.microsoft.com/office/drawing/2014/main" id="{9EB80047-69C2-010D-7AA6-D8AF4721C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30" y="0"/>
            <a:ext cx="324967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353E30-6DFF-9FE7-8E20-B378BC86A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54" y="140163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Dunnit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99719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D8CE46-5128-FCC5-E90E-CF0303B17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25514-795E-A7CF-0C5A-C4D52FC75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When Dunnit?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Download Footprints Clipart Transparent Background - Transparent ...">
            <a:extLst>
              <a:ext uri="{FF2B5EF4-FFF2-40B4-BE49-F238E27FC236}">
                <a16:creationId xmlns:a16="http://schemas.microsoft.com/office/drawing/2014/main" id="{89BECBE7-BD8C-CBC6-469C-8152C818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27509">
            <a:off x="121325" y="2662147"/>
            <a:ext cx="12192000" cy="249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AD934F1-3B89-AF69-CC0B-5F6750D7F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691003"/>
            <a:ext cx="5614416" cy="350901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C7489C-260A-0855-EDD2-6FCDE640E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2768201"/>
            <a:ext cx="5614416" cy="335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55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C7F170-CD94-17DF-88FD-4E871AF3C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B7894-BFB7-18A3-5DFD-EB5AA0D5B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When Dunnit?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14CE9E-AAE2-0AD5-EA78-DE639E08D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846" y="1675227"/>
            <a:ext cx="735430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37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9011DA-F2A2-6568-440B-242027A33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BCCCA8-9036-D4D1-EF4C-2DD44A2D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49674"/>
            <a:ext cx="4284420" cy="1687143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When Dunnit?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64275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84DAC2F-A565-700F-4766-D51559313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2023" y="849337"/>
            <a:ext cx="4293310" cy="1487480"/>
          </a:xfrm>
        </p:spPr>
        <p:txBody>
          <a:bodyPr>
            <a:normAutofit/>
          </a:bodyPr>
          <a:lstStyle/>
          <a:p>
            <a:r>
              <a:rPr lang="en-US" sz="1600" dirty="0"/>
              <a:t>Rainy Day Blues?</a:t>
            </a:r>
          </a:p>
          <a:p>
            <a:r>
              <a:rPr lang="en-US" sz="1600" dirty="0"/>
              <a:t>Seasonal Affective Disorder (SAD)?</a:t>
            </a:r>
          </a:p>
          <a:p>
            <a:r>
              <a:rPr lang="en-US" sz="1600" dirty="0"/>
              <a:t>……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FD9621-AB41-3BB2-4CB9-466E78647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r="4018" b="1"/>
          <a:stretch/>
        </p:blipFill>
        <p:spPr>
          <a:xfrm>
            <a:off x="6673773" y="2572677"/>
            <a:ext cx="4940444" cy="358347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4BF03F-8410-1836-883B-C7EEAFC43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52" b="1"/>
          <a:stretch/>
        </p:blipFill>
        <p:spPr>
          <a:xfrm>
            <a:off x="724114" y="2572677"/>
            <a:ext cx="4949348" cy="35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82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1763</Words>
  <Application>Microsoft Office PowerPoint</Application>
  <PresentationFormat>Widescreen</PresentationFormat>
  <Paragraphs>208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Meiryo</vt:lpstr>
      <vt:lpstr>PingFangSC-Regular</vt:lpstr>
      <vt:lpstr>Aptos</vt:lpstr>
      <vt:lpstr>Aptos Display</vt:lpstr>
      <vt:lpstr>Arial</vt:lpstr>
      <vt:lpstr>Calibri</vt:lpstr>
      <vt:lpstr>Courier New</vt:lpstr>
      <vt:lpstr>Office Theme</vt:lpstr>
      <vt:lpstr>Case File: Cracking the Code of Workplace Violence in Hospital</vt:lpstr>
      <vt:lpstr>Prep Time</vt:lpstr>
      <vt:lpstr>Clues Collected</vt:lpstr>
      <vt:lpstr>Who Dunnit?</vt:lpstr>
      <vt:lpstr>Who Dunnit?</vt:lpstr>
      <vt:lpstr>When Dunnit?</vt:lpstr>
      <vt:lpstr>When Dunnit?</vt:lpstr>
      <vt:lpstr>When Dunnit?</vt:lpstr>
      <vt:lpstr>When Dunnit?</vt:lpstr>
      <vt:lpstr>When Dunnit?</vt:lpstr>
      <vt:lpstr>How Dunnit?</vt:lpstr>
      <vt:lpstr>(PLACEHOLDER) The Detective’s Toolkit (ML)</vt:lpstr>
      <vt:lpstr>PowerPoint Presentation</vt:lpstr>
      <vt:lpstr>The Cryptic Messages (Semantic Analysis)</vt:lpstr>
      <vt:lpstr>The Cryptic Messages (Semantic Analysis)</vt:lpstr>
      <vt:lpstr>The Cryptic Messages (Semantic Analysis)</vt:lpstr>
      <vt:lpstr>Integrate Semantic Analysis w/ ML</vt:lpstr>
      <vt:lpstr>Integrate Semantic Analysis w/ ML</vt:lpstr>
      <vt:lpstr>Why Dunnit? </vt:lpstr>
      <vt:lpstr>Guilty As Charged</vt:lpstr>
      <vt:lpstr>Case Closed?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Yueheng Yuan</dc:creator>
  <cp:lastModifiedBy>Yueheng Yuan</cp:lastModifiedBy>
  <cp:revision>101</cp:revision>
  <dcterms:created xsi:type="dcterms:W3CDTF">2025-04-16T01:44:16Z</dcterms:created>
  <dcterms:modified xsi:type="dcterms:W3CDTF">2025-04-17T20:44:18Z</dcterms:modified>
</cp:coreProperties>
</file>